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393" r:id="rId6"/>
    <p:sldId id="397" r:id="rId7"/>
    <p:sldId id="275" r:id="rId8"/>
    <p:sldId id="396" r:id="rId9"/>
    <p:sldId id="398" r:id="rId10"/>
    <p:sldId id="269" r:id="rId11"/>
    <p:sldId id="399" r:id="rId12"/>
    <p:sldId id="279" r:id="rId13"/>
    <p:sldId id="281" r:id="rId14"/>
    <p:sldId id="3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(DO NOT CHANGE)" id="{11D545B4-9260-42C3-8500-BE2FCF270EA8}">
          <p14:sldIdLst>
            <p14:sldId id="393"/>
            <p14:sldId id="397"/>
            <p14:sldId id="275"/>
            <p14:sldId id="396"/>
            <p14:sldId id="398"/>
            <p14:sldId id="269"/>
            <p14:sldId id="399"/>
            <p14:sldId id="279"/>
            <p14:sldId id="281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lie Palka" initials="NP" lastIdx="1" clrIdx="0">
    <p:extLst>
      <p:ext uri="{19B8F6BF-5375-455C-9EA6-DF929625EA0E}">
        <p15:presenceInfo xmlns:p15="http://schemas.microsoft.com/office/powerpoint/2012/main" userId="S::PZ78BW@NAM.corp.gm.com::fb20d3db-f8b2-4727-a6e0-e85d24cc95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E"/>
    <a:srgbClr val="05C3DD"/>
    <a:srgbClr val="313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3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yn Drittler" userId="8bac29c0-a085-49ad-9714-0e1217246ea4" providerId="ADAL" clId="{2720B08E-4B5D-445E-AC30-07A388811F4E}"/>
    <pc:docChg chg="undo custSel modSld">
      <pc:chgData name="Kaitlyn Drittler" userId="8bac29c0-a085-49ad-9714-0e1217246ea4" providerId="ADAL" clId="{2720B08E-4B5D-445E-AC30-07A388811F4E}" dt="2023-11-09T21:50:43.280" v="222" actId="1076"/>
      <pc:docMkLst>
        <pc:docMk/>
      </pc:docMkLst>
      <pc:sldChg chg="addSp delSp modSp mod">
        <pc:chgData name="Kaitlyn Drittler" userId="8bac29c0-a085-49ad-9714-0e1217246ea4" providerId="ADAL" clId="{2720B08E-4B5D-445E-AC30-07A388811F4E}" dt="2023-11-09T21:50:43.280" v="222" actId="1076"/>
        <pc:sldMkLst>
          <pc:docMk/>
          <pc:sldMk cId="1068927812" sldId="398"/>
        </pc:sldMkLst>
        <pc:spChg chg="add del">
          <ac:chgData name="Kaitlyn Drittler" userId="8bac29c0-a085-49ad-9714-0e1217246ea4" providerId="ADAL" clId="{2720B08E-4B5D-445E-AC30-07A388811F4E}" dt="2023-11-09T21:40:37.876" v="3" actId="11529"/>
          <ac:spMkLst>
            <pc:docMk/>
            <pc:sldMk cId="1068927812" sldId="398"/>
            <ac:spMk id="3" creationId="{F32BD913-3FA4-04D4-840C-F38D2F6B1051}"/>
          </ac:spMkLst>
        </pc:spChg>
        <pc:spChg chg="add mod">
          <ac:chgData name="Kaitlyn Drittler" userId="8bac29c0-a085-49ad-9714-0e1217246ea4" providerId="ADAL" clId="{2720B08E-4B5D-445E-AC30-07A388811F4E}" dt="2023-11-09T21:49:00.977" v="169" actId="1076"/>
          <ac:spMkLst>
            <pc:docMk/>
            <pc:sldMk cId="1068927812" sldId="398"/>
            <ac:spMk id="4" creationId="{883AB2AA-2C7B-53E7-1477-317978BD8820}"/>
          </ac:spMkLst>
        </pc:spChg>
        <pc:spChg chg="add mod">
          <ac:chgData name="Kaitlyn Drittler" userId="8bac29c0-a085-49ad-9714-0e1217246ea4" providerId="ADAL" clId="{2720B08E-4B5D-445E-AC30-07A388811F4E}" dt="2023-11-09T21:49:04.756" v="170" actId="1076"/>
          <ac:spMkLst>
            <pc:docMk/>
            <pc:sldMk cId="1068927812" sldId="398"/>
            <ac:spMk id="5" creationId="{C1142CE1-D334-CA03-31C3-3B36AA208A21}"/>
          </ac:spMkLst>
        </pc:spChg>
        <pc:spChg chg="add mod">
          <ac:chgData name="Kaitlyn Drittler" userId="8bac29c0-a085-49ad-9714-0e1217246ea4" providerId="ADAL" clId="{2720B08E-4B5D-445E-AC30-07A388811F4E}" dt="2023-11-09T21:49:08.909" v="171" actId="1076"/>
          <ac:spMkLst>
            <pc:docMk/>
            <pc:sldMk cId="1068927812" sldId="398"/>
            <ac:spMk id="7" creationId="{EE3D1EDD-2247-6AAB-6418-E4B4FDCC10E6}"/>
          </ac:spMkLst>
        </pc:spChg>
        <pc:spChg chg="add del mod">
          <ac:chgData name="Kaitlyn Drittler" userId="8bac29c0-a085-49ad-9714-0e1217246ea4" providerId="ADAL" clId="{2720B08E-4B5D-445E-AC30-07A388811F4E}" dt="2023-11-09T21:46:19.079" v="110" actId="767"/>
          <ac:spMkLst>
            <pc:docMk/>
            <pc:sldMk cId="1068927812" sldId="398"/>
            <ac:spMk id="8" creationId="{FCC1CA4C-F5C9-CD21-4344-D3B44BBF46F3}"/>
          </ac:spMkLst>
        </pc:spChg>
        <pc:spChg chg="add del mod">
          <ac:chgData name="Kaitlyn Drittler" userId="8bac29c0-a085-49ad-9714-0e1217246ea4" providerId="ADAL" clId="{2720B08E-4B5D-445E-AC30-07A388811F4E}" dt="2023-11-09T21:46:17.542" v="105"/>
          <ac:spMkLst>
            <pc:docMk/>
            <pc:sldMk cId="1068927812" sldId="398"/>
            <ac:spMk id="9" creationId="{1A6EEE73-A71F-B88A-4A37-D7FE10A6F03A}"/>
          </ac:spMkLst>
        </pc:spChg>
        <pc:spChg chg="mod">
          <ac:chgData name="Kaitlyn Drittler" userId="8bac29c0-a085-49ad-9714-0e1217246ea4" providerId="ADAL" clId="{2720B08E-4B5D-445E-AC30-07A388811F4E}" dt="2023-11-09T21:49:15.720" v="172" actId="1076"/>
          <ac:spMkLst>
            <pc:docMk/>
            <pc:sldMk cId="1068927812" sldId="398"/>
            <ac:spMk id="12" creationId="{A7F4CDC4-F2BC-6920-1ACE-80F24F6AFD7D}"/>
          </ac:spMkLst>
        </pc:spChg>
        <pc:spChg chg="add del mod">
          <ac:chgData name="Kaitlyn Drittler" userId="8bac29c0-a085-49ad-9714-0e1217246ea4" providerId="ADAL" clId="{2720B08E-4B5D-445E-AC30-07A388811F4E}" dt="2023-11-09T21:46:16.997" v="103"/>
          <ac:spMkLst>
            <pc:docMk/>
            <pc:sldMk cId="1068927812" sldId="398"/>
            <ac:spMk id="15" creationId="{806D0E8F-3791-A306-278A-A8AA751CA4AA}"/>
          </ac:spMkLst>
        </pc:spChg>
        <pc:spChg chg="mod">
          <ac:chgData name="Kaitlyn Drittler" userId="8bac29c0-a085-49ad-9714-0e1217246ea4" providerId="ADAL" clId="{2720B08E-4B5D-445E-AC30-07A388811F4E}" dt="2023-11-09T21:50:27.945" v="221" actId="1076"/>
          <ac:spMkLst>
            <pc:docMk/>
            <pc:sldMk cId="1068927812" sldId="398"/>
            <ac:spMk id="16" creationId="{94CC161C-1A6A-155F-A004-AFD45C4C8C0B}"/>
          </ac:spMkLst>
        </pc:spChg>
        <pc:spChg chg="add del mod ord">
          <ac:chgData name="Kaitlyn Drittler" userId="8bac29c0-a085-49ad-9714-0e1217246ea4" providerId="ADAL" clId="{2720B08E-4B5D-445E-AC30-07A388811F4E}" dt="2023-11-09T21:48:57.868" v="168" actId="1076"/>
          <ac:spMkLst>
            <pc:docMk/>
            <pc:sldMk cId="1068927812" sldId="398"/>
            <ac:spMk id="17" creationId="{39E0776F-7B09-3FD6-4F8E-A5B08C2EED09}"/>
          </ac:spMkLst>
        </pc:spChg>
        <pc:spChg chg="add mod">
          <ac:chgData name="Kaitlyn Drittler" userId="8bac29c0-a085-49ad-9714-0e1217246ea4" providerId="ADAL" clId="{2720B08E-4B5D-445E-AC30-07A388811F4E}" dt="2023-11-09T21:47:07.584" v="133" actId="1076"/>
          <ac:spMkLst>
            <pc:docMk/>
            <pc:sldMk cId="1068927812" sldId="398"/>
            <ac:spMk id="18" creationId="{696133D9-DDB6-583E-CFEA-40E6A8B104C9}"/>
          </ac:spMkLst>
        </pc:spChg>
        <pc:spChg chg="add mod">
          <ac:chgData name="Kaitlyn Drittler" userId="8bac29c0-a085-49ad-9714-0e1217246ea4" providerId="ADAL" clId="{2720B08E-4B5D-445E-AC30-07A388811F4E}" dt="2023-11-09T21:47:15.841" v="137" actId="20577"/>
          <ac:spMkLst>
            <pc:docMk/>
            <pc:sldMk cId="1068927812" sldId="398"/>
            <ac:spMk id="19" creationId="{32BFA953-8DC1-A94D-FADC-789EF10CCF5F}"/>
          </ac:spMkLst>
        </pc:spChg>
        <pc:spChg chg="mod">
          <ac:chgData name="Kaitlyn Drittler" userId="8bac29c0-a085-49ad-9714-0e1217246ea4" providerId="ADAL" clId="{2720B08E-4B5D-445E-AC30-07A388811F4E}" dt="2023-11-09T21:49:19.681" v="173" actId="1076"/>
          <ac:spMkLst>
            <pc:docMk/>
            <pc:sldMk cId="1068927812" sldId="398"/>
            <ac:spMk id="20" creationId="{1518ECEC-3233-A81B-7DD3-4EC2DAECE3CD}"/>
          </ac:spMkLst>
        </pc:spChg>
        <pc:spChg chg="del mod">
          <ac:chgData name="Kaitlyn Drittler" userId="8bac29c0-a085-49ad-9714-0e1217246ea4" providerId="ADAL" clId="{2720B08E-4B5D-445E-AC30-07A388811F4E}" dt="2023-11-09T21:42:01.030" v="49" actId="478"/>
          <ac:spMkLst>
            <pc:docMk/>
            <pc:sldMk cId="1068927812" sldId="398"/>
            <ac:spMk id="22" creationId="{ED139AD7-EE00-7C17-5A9C-752D91A2DE00}"/>
          </ac:spMkLst>
        </pc:spChg>
        <pc:spChg chg="add mod">
          <ac:chgData name="Kaitlyn Drittler" userId="8bac29c0-a085-49ad-9714-0e1217246ea4" providerId="ADAL" clId="{2720B08E-4B5D-445E-AC30-07A388811F4E}" dt="2023-11-09T21:47:41.304" v="159" actId="1037"/>
          <ac:spMkLst>
            <pc:docMk/>
            <pc:sldMk cId="1068927812" sldId="398"/>
            <ac:spMk id="23" creationId="{8CD6D5CE-1F78-D977-0D49-89820414D8E7}"/>
          </ac:spMkLst>
        </pc:spChg>
        <pc:spChg chg="add mod">
          <ac:chgData name="Kaitlyn Drittler" userId="8bac29c0-a085-49ad-9714-0e1217246ea4" providerId="ADAL" clId="{2720B08E-4B5D-445E-AC30-07A388811F4E}" dt="2023-11-09T21:50:43.280" v="222" actId="1076"/>
          <ac:spMkLst>
            <pc:docMk/>
            <pc:sldMk cId="1068927812" sldId="398"/>
            <ac:spMk id="24" creationId="{3C9E88F8-7AD1-6A05-AA29-B3F3B3F573FC}"/>
          </ac:spMkLst>
        </pc:spChg>
        <pc:graphicFrameChg chg="add del modGraphic">
          <ac:chgData name="Kaitlyn Drittler" userId="8bac29c0-a085-49ad-9714-0e1217246ea4" providerId="ADAL" clId="{2720B08E-4B5D-445E-AC30-07A388811F4E}" dt="2023-11-09T21:40:22.371" v="1" actId="478"/>
          <ac:graphicFrameMkLst>
            <pc:docMk/>
            <pc:sldMk cId="1068927812" sldId="398"/>
            <ac:graphicFrameMk id="2" creationId="{01169B5E-1F5A-89C2-7D8F-729CBCC67A4C}"/>
          </ac:graphicFrameMkLst>
        </pc:graphicFrameChg>
        <pc:picChg chg="mod">
          <ac:chgData name="Kaitlyn Drittler" userId="8bac29c0-a085-49ad-9714-0e1217246ea4" providerId="ADAL" clId="{2720B08E-4B5D-445E-AC30-07A388811F4E}" dt="2023-11-09T21:48:28.650" v="164" actId="14100"/>
          <ac:picMkLst>
            <pc:docMk/>
            <pc:sldMk cId="1068927812" sldId="398"/>
            <ac:picMk id="14" creationId="{67CF4556-F10F-EE0E-666A-3BC0ADB63236}"/>
          </ac:picMkLst>
        </pc:picChg>
      </pc:sldChg>
    </pc:docChg>
  </pc:docChgLst>
  <pc:docChgLst>
    <pc:chgData name="Jeremy Galanty" userId="75410eeb-6e57-4719-a154-962f180e1700" providerId="ADAL" clId="{47F46697-B108-4973-9A75-4B52C3ABE729}"/>
    <pc:docChg chg="delSld modSection">
      <pc:chgData name="Jeremy Galanty" userId="75410eeb-6e57-4719-a154-962f180e1700" providerId="ADAL" clId="{47F46697-B108-4973-9A75-4B52C3ABE729}" dt="2023-11-28T16:00:17.378" v="2" actId="2696"/>
      <pc:docMkLst>
        <pc:docMk/>
      </pc:docMkLst>
      <pc:sldChg chg="del">
        <pc:chgData name="Jeremy Galanty" userId="75410eeb-6e57-4719-a154-962f180e1700" providerId="ADAL" clId="{47F46697-B108-4973-9A75-4B52C3ABE729}" dt="2023-11-28T16:00:05.112" v="0" actId="2696"/>
        <pc:sldMkLst>
          <pc:docMk/>
          <pc:sldMk cId="2812530827" sldId="260"/>
        </pc:sldMkLst>
      </pc:sldChg>
      <pc:sldChg chg="del">
        <pc:chgData name="Jeremy Galanty" userId="75410eeb-6e57-4719-a154-962f180e1700" providerId="ADAL" clId="{47F46697-B108-4973-9A75-4B52C3ABE729}" dt="2023-11-28T16:00:17.378" v="2" actId="2696"/>
        <pc:sldMkLst>
          <pc:docMk/>
          <pc:sldMk cId="2056554051" sldId="276"/>
        </pc:sldMkLst>
      </pc:sldChg>
      <pc:sldChg chg="del">
        <pc:chgData name="Jeremy Galanty" userId="75410eeb-6e57-4719-a154-962f180e1700" providerId="ADAL" clId="{47F46697-B108-4973-9A75-4B52C3ABE729}" dt="2023-11-28T16:00:15.006" v="1" actId="2696"/>
        <pc:sldMkLst>
          <pc:docMk/>
          <pc:sldMk cId="2267594636" sldId="284"/>
        </pc:sldMkLst>
      </pc:sldChg>
    </pc:docChg>
  </pc:docChgLst>
  <pc:docChgLst>
    <pc:chgData name="Erika Malagamba" userId="0fb2100a-e6d5-4c93-8a8d-2b6710937f35" providerId="ADAL" clId="{5ACD792E-BF0F-4431-A59C-E7B5807291D0}"/>
    <pc:docChg chg="undo redo custSel modSld">
      <pc:chgData name="Erika Malagamba" userId="0fb2100a-e6d5-4c93-8a8d-2b6710937f35" providerId="ADAL" clId="{5ACD792E-BF0F-4431-A59C-E7B5807291D0}" dt="2023-11-13T13:20:14.712" v="1105" actId="1076"/>
      <pc:docMkLst>
        <pc:docMk/>
      </pc:docMkLst>
      <pc:sldChg chg="addSp delSp modSp mod">
        <pc:chgData name="Erika Malagamba" userId="0fb2100a-e6d5-4c93-8a8d-2b6710937f35" providerId="ADAL" clId="{5ACD792E-BF0F-4431-A59C-E7B5807291D0}" dt="2023-11-09T20:55:22.599" v="1032" actId="1076"/>
        <pc:sldMkLst>
          <pc:docMk/>
          <pc:sldMk cId="1174534120" sldId="275"/>
        </pc:sldMkLst>
        <pc:spChg chg="mod">
          <ac:chgData name="Erika Malagamba" userId="0fb2100a-e6d5-4c93-8a8d-2b6710937f35" providerId="ADAL" clId="{5ACD792E-BF0F-4431-A59C-E7B5807291D0}" dt="2023-11-09T20:55:22.599" v="1032" actId="1076"/>
          <ac:spMkLst>
            <pc:docMk/>
            <pc:sldMk cId="1174534120" sldId="275"/>
            <ac:spMk id="1044" creationId="{20DD66D0-2EBE-E7AD-E010-EFEB369A6CDD}"/>
          </ac:spMkLst>
        </pc:spChg>
        <pc:picChg chg="add del mod">
          <ac:chgData name="Erika Malagamba" userId="0fb2100a-e6d5-4c93-8a8d-2b6710937f35" providerId="ADAL" clId="{5ACD792E-BF0F-4431-A59C-E7B5807291D0}" dt="2023-11-09T20:30:29.496" v="194" actId="478"/>
          <ac:picMkLst>
            <pc:docMk/>
            <pc:sldMk cId="1174534120" sldId="275"/>
            <ac:picMk id="2" creationId="{BA6908D8-38F3-DAB3-D949-1857D5E21E60}"/>
          </ac:picMkLst>
        </pc:picChg>
      </pc:sldChg>
      <pc:sldChg chg="modSp mod">
        <pc:chgData name="Erika Malagamba" userId="0fb2100a-e6d5-4c93-8a8d-2b6710937f35" providerId="ADAL" clId="{5ACD792E-BF0F-4431-A59C-E7B5807291D0}" dt="2023-11-13T13:20:14.712" v="1105" actId="1076"/>
        <pc:sldMkLst>
          <pc:docMk/>
          <pc:sldMk cId="1736906377" sldId="395"/>
        </pc:sldMkLst>
        <pc:picChg chg="mod">
          <ac:chgData name="Erika Malagamba" userId="0fb2100a-e6d5-4c93-8a8d-2b6710937f35" providerId="ADAL" clId="{5ACD792E-BF0F-4431-A59C-E7B5807291D0}" dt="2023-11-13T13:20:14.712" v="1105" actId="1076"/>
          <ac:picMkLst>
            <pc:docMk/>
            <pc:sldMk cId="1736906377" sldId="395"/>
            <ac:picMk id="8" creationId="{A7076EF0-40B1-29E7-FCDC-F0105E978E10}"/>
          </ac:picMkLst>
        </pc:picChg>
      </pc:sldChg>
      <pc:sldChg chg="addSp delSp modSp mod">
        <pc:chgData name="Erika Malagamba" userId="0fb2100a-e6d5-4c93-8a8d-2b6710937f35" providerId="ADAL" clId="{5ACD792E-BF0F-4431-A59C-E7B5807291D0}" dt="2023-11-13T13:18:58.156" v="1104" actId="113"/>
        <pc:sldMkLst>
          <pc:docMk/>
          <pc:sldMk cId="1068927812" sldId="398"/>
        </pc:sldMkLst>
        <pc:spChg chg="del">
          <ac:chgData name="Erika Malagamba" userId="0fb2100a-e6d5-4c93-8a8d-2b6710937f35" providerId="ADAL" clId="{5ACD792E-BF0F-4431-A59C-E7B5807291D0}" dt="2023-11-09T20:52:55.202" v="995" actId="478"/>
          <ac:spMkLst>
            <pc:docMk/>
            <pc:sldMk cId="1068927812" sldId="398"/>
            <ac:spMk id="2" creationId="{03D66193-2FFF-6637-285F-7E6A71E80584}"/>
          </ac:spMkLst>
        </pc:spChg>
        <pc:spChg chg="del">
          <ac:chgData name="Erika Malagamba" userId="0fb2100a-e6d5-4c93-8a8d-2b6710937f35" providerId="ADAL" clId="{5ACD792E-BF0F-4431-A59C-E7B5807291D0}" dt="2023-11-09T20:23:01.214" v="0" actId="478"/>
          <ac:spMkLst>
            <pc:docMk/>
            <pc:sldMk cId="1068927812" sldId="398"/>
            <ac:spMk id="4" creationId="{7F38EB37-839F-1A56-4825-01928B673D8D}"/>
          </ac:spMkLst>
        </pc:spChg>
        <pc:spChg chg="mod">
          <ac:chgData name="Erika Malagamba" userId="0fb2100a-e6d5-4c93-8a8d-2b6710937f35" providerId="ADAL" clId="{5ACD792E-BF0F-4431-A59C-E7B5807291D0}" dt="2023-11-13T13:18:49.635" v="1103" actId="208"/>
          <ac:spMkLst>
            <pc:docMk/>
            <pc:sldMk cId="1068927812" sldId="398"/>
            <ac:spMk id="4" creationId="{883AB2AA-2C7B-53E7-1477-317978BD8820}"/>
          </ac:spMkLst>
        </pc:spChg>
        <pc:spChg chg="del">
          <ac:chgData name="Erika Malagamba" userId="0fb2100a-e6d5-4c93-8a8d-2b6710937f35" providerId="ADAL" clId="{5ACD792E-BF0F-4431-A59C-E7B5807291D0}" dt="2023-11-13T13:15:25.838" v="1076" actId="478"/>
          <ac:spMkLst>
            <pc:docMk/>
            <pc:sldMk cId="1068927812" sldId="398"/>
            <ac:spMk id="5" creationId="{C1142CE1-D334-CA03-31C3-3B36AA208A21}"/>
          </ac:spMkLst>
        </pc:spChg>
        <pc:spChg chg="add mod">
          <ac:chgData name="Erika Malagamba" userId="0fb2100a-e6d5-4c93-8a8d-2b6710937f35" providerId="ADAL" clId="{5ACD792E-BF0F-4431-A59C-E7B5807291D0}" dt="2023-11-09T20:51:52.531" v="983" actId="20577"/>
          <ac:spMkLst>
            <pc:docMk/>
            <pc:sldMk cId="1068927812" sldId="398"/>
            <ac:spMk id="6" creationId="{387E5FCF-C159-9C4F-20E2-8EFF3C1A9A03}"/>
          </ac:spMkLst>
        </pc:spChg>
        <pc:spChg chg="del">
          <ac:chgData name="Erika Malagamba" userId="0fb2100a-e6d5-4c93-8a8d-2b6710937f35" providerId="ADAL" clId="{5ACD792E-BF0F-4431-A59C-E7B5807291D0}" dt="2023-11-13T13:15:28.222" v="1077" actId="478"/>
          <ac:spMkLst>
            <pc:docMk/>
            <pc:sldMk cId="1068927812" sldId="398"/>
            <ac:spMk id="7" creationId="{EE3D1EDD-2247-6AAB-6418-E4B4FDCC10E6}"/>
          </ac:spMkLst>
        </pc:spChg>
        <pc:spChg chg="add del mod">
          <ac:chgData name="Erika Malagamba" userId="0fb2100a-e6d5-4c93-8a8d-2b6710937f35" providerId="ADAL" clId="{5ACD792E-BF0F-4431-A59C-E7B5807291D0}" dt="2023-11-09T20:29:05.364" v="185" actId="21"/>
          <ac:spMkLst>
            <pc:docMk/>
            <pc:sldMk cId="1068927812" sldId="398"/>
            <ac:spMk id="9" creationId="{050ACFA3-ED3E-D9EB-63DF-59841518E292}"/>
          </ac:spMkLst>
        </pc:spChg>
        <pc:spChg chg="add mod">
          <ac:chgData name="Erika Malagamba" userId="0fb2100a-e6d5-4c93-8a8d-2b6710937f35" providerId="ADAL" clId="{5ACD792E-BF0F-4431-A59C-E7B5807291D0}" dt="2023-11-09T20:30:17.671" v="192" actId="14100"/>
          <ac:spMkLst>
            <pc:docMk/>
            <pc:sldMk cId="1068927812" sldId="398"/>
            <ac:spMk id="10" creationId="{BC1E815B-834B-D247-CD5D-53665F3CA31F}"/>
          </ac:spMkLst>
        </pc:spChg>
        <pc:spChg chg="add del mod">
          <ac:chgData name="Erika Malagamba" userId="0fb2100a-e6d5-4c93-8a8d-2b6710937f35" providerId="ADAL" clId="{5ACD792E-BF0F-4431-A59C-E7B5807291D0}" dt="2023-11-13T13:14:35.626" v="1068" actId="478"/>
          <ac:spMkLst>
            <pc:docMk/>
            <pc:sldMk cId="1068927812" sldId="398"/>
            <ac:spMk id="11" creationId="{87CA7EC5-87C8-E57B-6FBF-FD4601731C0C}"/>
          </ac:spMkLst>
        </pc:spChg>
        <pc:spChg chg="add mod">
          <ac:chgData name="Erika Malagamba" userId="0fb2100a-e6d5-4c93-8a8d-2b6710937f35" providerId="ADAL" clId="{5ACD792E-BF0F-4431-A59C-E7B5807291D0}" dt="2023-11-13T13:17:37.030" v="1102" actId="1036"/>
          <ac:spMkLst>
            <pc:docMk/>
            <pc:sldMk cId="1068927812" sldId="398"/>
            <ac:spMk id="12" creationId="{A7F4CDC4-F2BC-6920-1ACE-80F24F6AFD7D}"/>
          </ac:spMkLst>
        </pc:spChg>
        <pc:spChg chg="add mod">
          <ac:chgData name="Erika Malagamba" userId="0fb2100a-e6d5-4c93-8a8d-2b6710937f35" providerId="ADAL" clId="{5ACD792E-BF0F-4431-A59C-E7B5807291D0}" dt="2023-11-09T20:52:03.743" v="991" actId="20577"/>
          <ac:spMkLst>
            <pc:docMk/>
            <pc:sldMk cId="1068927812" sldId="398"/>
            <ac:spMk id="16" creationId="{94CC161C-1A6A-155F-A004-AFD45C4C8C0B}"/>
          </ac:spMkLst>
        </pc:spChg>
        <pc:spChg chg="add del mod">
          <ac:chgData name="Erika Malagamba" userId="0fb2100a-e6d5-4c93-8a8d-2b6710937f35" providerId="ADAL" clId="{5ACD792E-BF0F-4431-A59C-E7B5807291D0}" dt="2023-11-13T13:15:07.142" v="1074" actId="113"/>
          <ac:spMkLst>
            <pc:docMk/>
            <pc:sldMk cId="1068927812" sldId="398"/>
            <ac:spMk id="17" creationId="{39E0776F-7B09-3FD6-4F8E-A5B08C2EED09}"/>
          </ac:spMkLst>
        </pc:spChg>
        <pc:spChg chg="mod">
          <ac:chgData name="Erika Malagamba" userId="0fb2100a-e6d5-4c93-8a8d-2b6710937f35" providerId="ADAL" clId="{5ACD792E-BF0F-4431-A59C-E7B5807291D0}" dt="2023-11-13T13:18:58.156" v="1104" actId="113"/>
          <ac:spMkLst>
            <pc:docMk/>
            <pc:sldMk cId="1068927812" sldId="398"/>
            <ac:spMk id="18" creationId="{696133D9-DDB6-583E-CFEA-40E6A8B104C9}"/>
          </ac:spMkLst>
        </pc:spChg>
        <pc:spChg chg="add del mod">
          <ac:chgData name="Erika Malagamba" userId="0fb2100a-e6d5-4c93-8a8d-2b6710937f35" providerId="ADAL" clId="{5ACD792E-BF0F-4431-A59C-E7B5807291D0}" dt="2023-11-09T20:48:13.996" v="865"/>
          <ac:spMkLst>
            <pc:docMk/>
            <pc:sldMk cId="1068927812" sldId="398"/>
            <ac:spMk id="18" creationId="{A6167255-E33A-8E3E-F2C6-30E71697766B}"/>
          </ac:spMkLst>
        </pc:spChg>
        <pc:spChg chg="del">
          <ac:chgData name="Erika Malagamba" userId="0fb2100a-e6d5-4c93-8a8d-2b6710937f35" providerId="ADAL" clId="{5ACD792E-BF0F-4431-A59C-E7B5807291D0}" dt="2023-11-13T13:15:31.010" v="1078" actId="478"/>
          <ac:spMkLst>
            <pc:docMk/>
            <pc:sldMk cId="1068927812" sldId="398"/>
            <ac:spMk id="19" creationId="{32BFA953-8DC1-A94D-FADC-789EF10CCF5F}"/>
          </ac:spMkLst>
        </pc:spChg>
        <pc:spChg chg="add del mod">
          <ac:chgData name="Erika Malagamba" userId="0fb2100a-e6d5-4c93-8a8d-2b6710937f35" providerId="ADAL" clId="{5ACD792E-BF0F-4431-A59C-E7B5807291D0}" dt="2023-11-13T13:17:37.030" v="1102" actId="1036"/>
          <ac:spMkLst>
            <pc:docMk/>
            <pc:sldMk cId="1068927812" sldId="398"/>
            <ac:spMk id="20" creationId="{1518ECEC-3233-A81B-7DD3-4EC2DAECE3CD}"/>
          </ac:spMkLst>
        </pc:spChg>
        <pc:spChg chg="add mod">
          <ac:chgData name="Erika Malagamba" userId="0fb2100a-e6d5-4c93-8a8d-2b6710937f35" providerId="ADAL" clId="{5ACD792E-BF0F-4431-A59C-E7B5807291D0}" dt="2023-11-09T20:53:17.859" v="997" actId="255"/>
          <ac:spMkLst>
            <pc:docMk/>
            <pc:sldMk cId="1068927812" sldId="398"/>
            <ac:spMk id="21" creationId="{2947AB0A-672F-EDC2-BC53-6543786D6D50}"/>
          </ac:spMkLst>
        </pc:spChg>
        <pc:spChg chg="add mod ord">
          <ac:chgData name="Erika Malagamba" userId="0fb2100a-e6d5-4c93-8a8d-2b6710937f35" providerId="ADAL" clId="{5ACD792E-BF0F-4431-A59C-E7B5807291D0}" dt="2023-11-09T20:57:39.622" v="1054" actId="1036"/>
          <ac:spMkLst>
            <pc:docMk/>
            <pc:sldMk cId="1068927812" sldId="398"/>
            <ac:spMk id="22" creationId="{ED139AD7-EE00-7C17-5A9C-752D91A2DE00}"/>
          </ac:spMkLst>
        </pc:spChg>
        <pc:spChg chg="del">
          <ac:chgData name="Erika Malagamba" userId="0fb2100a-e6d5-4c93-8a8d-2b6710937f35" providerId="ADAL" clId="{5ACD792E-BF0F-4431-A59C-E7B5807291D0}" dt="2023-11-13T13:15:31.010" v="1078" actId="478"/>
          <ac:spMkLst>
            <pc:docMk/>
            <pc:sldMk cId="1068927812" sldId="398"/>
            <ac:spMk id="23" creationId="{8CD6D5CE-1F78-D977-0D49-89820414D8E7}"/>
          </ac:spMkLst>
        </pc:spChg>
        <pc:spChg chg="mod">
          <ac:chgData name="Erika Malagamba" userId="0fb2100a-e6d5-4c93-8a8d-2b6710937f35" providerId="ADAL" clId="{5ACD792E-BF0F-4431-A59C-E7B5807291D0}" dt="2023-11-13T13:17:00.904" v="1090" actId="1036"/>
          <ac:spMkLst>
            <pc:docMk/>
            <pc:sldMk cId="1068927812" sldId="398"/>
            <ac:spMk id="24" creationId="{3C9E88F8-7AD1-6A05-AA29-B3F3B3F573FC}"/>
          </ac:spMkLst>
        </pc:spChg>
        <pc:spChg chg="add mod">
          <ac:chgData name="Erika Malagamba" userId="0fb2100a-e6d5-4c93-8a8d-2b6710937f35" providerId="ADAL" clId="{5ACD792E-BF0F-4431-A59C-E7B5807291D0}" dt="2023-11-13T13:18:49.635" v="1103" actId="208"/>
          <ac:spMkLst>
            <pc:docMk/>
            <pc:sldMk cId="1068927812" sldId="398"/>
            <ac:spMk id="25" creationId="{CF19964D-BAC7-D3CA-02C0-5E649D41F106}"/>
          </ac:spMkLst>
        </pc:spChg>
        <pc:spChg chg="add mod">
          <ac:chgData name="Erika Malagamba" userId="0fb2100a-e6d5-4c93-8a8d-2b6710937f35" providerId="ADAL" clId="{5ACD792E-BF0F-4431-A59C-E7B5807291D0}" dt="2023-11-13T13:18:58.156" v="1104" actId="113"/>
          <ac:spMkLst>
            <pc:docMk/>
            <pc:sldMk cId="1068927812" sldId="398"/>
            <ac:spMk id="26" creationId="{C02FDF76-5AA0-0BCA-BE0E-E2ECA623325B}"/>
          </ac:spMkLst>
        </pc:spChg>
        <pc:spChg chg="add mod">
          <ac:chgData name="Erika Malagamba" userId="0fb2100a-e6d5-4c93-8a8d-2b6710937f35" providerId="ADAL" clId="{5ACD792E-BF0F-4431-A59C-E7B5807291D0}" dt="2023-11-13T13:18:49.635" v="1103" actId="208"/>
          <ac:spMkLst>
            <pc:docMk/>
            <pc:sldMk cId="1068927812" sldId="398"/>
            <ac:spMk id="27" creationId="{45F53FAA-CA47-F34A-C778-615D722F265E}"/>
          </ac:spMkLst>
        </pc:spChg>
        <pc:spChg chg="add mod">
          <ac:chgData name="Erika Malagamba" userId="0fb2100a-e6d5-4c93-8a8d-2b6710937f35" providerId="ADAL" clId="{5ACD792E-BF0F-4431-A59C-E7B5807291D0}" dt="2023-11-13T13:18:58.156" v="1104" actId="113"/>
          <ac:spMkLst>
            <pc:docMk/>
            <pc:sldMk cId="1068927812" sldId="398"/>
            <ac:spMk id="28" creationId="{6A8EDDE3-D82A-E65D-8EB1-77811EF596CC}"/>
          </ac:spMkLst>
        </pc:spChg>
        <pc:picChg chg="add del mod">
          <ac:chgData name="Erika Malagamba" userId="0fb2100a-e6d5-4c93-8a8d-2b6710937f35" providerId="ADAL" clId="{5ACD792E-BF0F-4431-A59C-E7B5807291D0}" dt="2023-11-09T20:29:07.117" v="186" actId="21"/>
          <ac:picMkLst>
            <pc:docMk/>
            <pc:sldMk cId="1068927812" sldId="398"/>
            <ac:picMk id="5" creationId="{BD0B27BC-59C4-5C3C-A96D-C88CD893A4AB}"/>
          </ac:picMkLst>
        </pc:picChg>
        <pc:picChg chg="add del mod">
          <ac:chgData name="Erika Malagamba" userId="0fb2100a-e6d5-4c93-8a8d-2b6710937f35" providerId="ADAL" clId="{5ACD792E-BF0F-4431-A59C-E7B5807291D0}" dt="2023-11-09T20:29:55.949" v="189" actId="21"/>
          <ac:picMkLst>
            <pc:docMk/>
            <pc:sldMk cId="1068927812" sldId="398"/>
            <ac:picMk id="7" creationId="{B59019D9-0D77-6CC1-1B71-505499C080D4}"/>
          </ac:picMkLst>
        </pc:picChg>
        <pc:picChg chg="add del mod">
          <ac:chgData name="Erika Malagamba" userId="0fb2100a-e6d5-4c93-8a8d-2b6710937f35" providerId="ADAL" clId="{5ACD792E-BF0F-4431-A59C-E7B5807291D0}" dt="2023-11-09T20:29:31.196" v="188" actId="21"/>
          <ac:picMkLst>
            <pc:docMk/>
            <pc:sldMk cId="1068927812" sldId="398"/>
            <ac:picMk id="8" creationId="{82AC49B0-069A-0264-CD8D-3DB74FECC7BB}"/>
          </ac:picMkLst>
        </pc:picChg>
        <pc:picChg chg="add mod">
          <ac:chgData name="Erika Malagamba" userId="0fb2100a-e6d5-4c93-8a8d-2b6710937f35" providerId="ADAL" clId="{5ACD792E-BF0F-4431-A59C-E7B5807291D0}" dt="2023-11-09T20:30:09.491" v="190"/>
          <ac:picMkLst>
            <pc:docMk/>
            <pc:sldMk cId="1068927812" sldId="398"/>
            <ac:picMk id="13" creationId="{72CFBB69-8C9E-364B-ABA0-9CC8BFDF8ED3}"/>
          </ac:picMkLst>
        </pc:picChg>
        <pc:picChg chg="add mod">
          <ac:chgData name="Erika Malagamba" userId="0fb2100a-e6d5-4c93-8a8d-2b6710937f35" providerId="ADAL" clId="{5ACD792E-BF0F-4431-A59C-E7B5807291D0}" dt="2023-11-09T20:30:26.353" v="193"/>
          <ac:picMkLst>
            <pc:docMk/>
            <pc:sldMk cId="1068927812" sldId="398"/>
            <ac:picMk id="14" creationId="{67CF4556-F10F-EE0E-666A-3BC0ADB63236}"/>
          </ac:picMkLst>
        </pc:picChg>
        <pc:picChg chg="add del mod">
          <ac:chgData name="Erika Malagamba" userId="0fb2100a-e6d5-4c93-8a8d-2b6710937f35" providerId="ADAL" clId="{5ACD792E-BF0F-4431-A59C-E7B5807291D0}" dt="2023-11-09T20:56:05.392" v="1034" actId="478"/>
          <ac:picMkLst>
            <pc:docMk/>
            <pc:sldMk cId="1068927812" sldId="398"/>
            <ac:picMk id="15" creationId="{33FA3643-AEE1-2922-4B0C-25B366550F35}"/>
          </ac:picMkLst>
        </pc:picChg>
      </pc:sldChg>
    </pc:docChg>
  </pc:docChgLst>
  <pc:docChgLst>
    <pc:chgData name="Jeremy Galanty" userId="75410eeb-6e57-4719-a154-962f180e1700" providerId="ADAL" clId="{B182D3BD-DB47-46F6-A355-6C1D6D87926B}"/>
    <pc:docChg chg="custSel addSld modSld modSection">
      <pc:chgData name="Jeremy Galanty" userId="75410eeb-6e57-4719-a154-962f180e1700" providerId="ADAL" clId="{B182D3BD-DB47-46F6-A355-6C1D6D87926B}" dt="2023-11-09T17:26:35.745" v="51" actId="33524"/>
      <pc:docMkLst>
        <pc:docMk/>
      </pc:docMkLst>
      <pc:sldChg chg="addSp delSp modSp new mod">
        <pc:chgData name="Jeremy Galanty" userId="75410eeb-6e57-4719-a154-962f180e1700" providerId="ADAL" clId="{B182D3BD-DB47-46F6-A355-6C1D6D87926B}" dt="2023-11-09T17:26:35.745" v="51" actId="33524"/>
        <pc:sldMkLst>
          <pc:docMk/>
          <pc:sldMk cId="1068927812" sldId="398"/>
        </pc:sldMkLst>
        <pc:spChg chg="add mod">
          <ac:chgData name="Jeremy Galanty" userId="75410eeb-6e57-4719-a154-962f180e1700" providerId="ADAL" clId="{B182D3BD-DB47-46F6-A355-6C1D6D87926B}" dt="2023-11-09T17:26:35.745" v="51" actId="33524"/>
          <ac:spMkLst>
            <pc:docMk/>
            <pc:sldMk cId="1068927812" sldId="398"/>
            <ac:spMk id="4" creationId="{7F38EB37-839F-1A56-4825-01928B673D8D}"/>
          </ac:spMkLst>
        </pc:spChg>
        <pc:picChg chg="add del">
          <ac:chgData name="Jeremy Galanty" userId="75410eeb-6e57-4719-a154-962f180e1700" providerId="ADAL" clId="{B182D3BD-DB47-46F6-A355-6C1D6D87926B}" dt="2023-11-09T17:25:10.572" v="2" actId="478"/>
          <ac:picMkLst>
            <pc:docMk/>
            <pc:sldMk cId="1068927812" sldId="398"/>
            <ac:picMk id="3" creationId="{297A6BF0-5532-872A-26DB-368F0B4E325B}"/>
          </ac:picMkLst>
        </pc:picChg>
      </pc:sldChg>
    </pc:docChg>
  </pc:docChgLst>
  <pc:docChgLst>
    <pc:chgData name="Jeremy Galanty" userId="75410eeb-6e57-4719-a154-962f180e1700" providerId="ADAL" clId="{854CCA44-728C-42C5-A8B5-6F90802CF831}"/>
    <pc:docChg chg="undo custSel addSld delSld modSld sldOrd modSection">
      <pc:chgData name="Jeremy Galanty" userId="75410eeb-6e57-4719-a154-962f180e1700" providerId="ADAL" clId="{854CCA44-728C-42C5-A8B5-6F90802CF831}" dt="2023-11-21T19:07:47.510" v="426" actId="1440"/>
      <pc:docMkLst>
        <pc:docMk/>
      </pc:docMkLst>
      <pc:sldChg chg="mod ord modShow">
        <pc:chgData name="Jeremy Galanty" userId="75410eeb-6e57-4719-a154-962f180e1700" providerId="ADAL" clId="{854CCA44-728C-42C5-A8B5-6F90802CF831}" dt="2023-11-21T18:30:56.721" v="174"/>
        <pc:sldMkLst>
          <pc:docMk/>
          <pc:sldMk cId="2812530827" sldId="260"/>
        </pc:sldMkLst>
      </pc:sldChg>
      <pc:sldChg chg="addSp delSp modSp mod">
        <pc:chgData name="Jeremy Galanty" userId="75410eeb-6e57-4719-a154-962f180e1700" providerId="ADAL" clId="{854CCA44-728C-42C5-A8B5-6F90802CF831}" dt="2023-11-21T19:07:47.510" v="426" actId="1440"/>
        <pc:sldMkLst>
          <pc:docMk/>
          <pc:sldMk cId="273992004" sldId="269"/>
        </pc:sldMkLst>
        <pc:spChg chg="add mod">
          <ac:chgData name="Jeremy Galanty" userId="75410eeb-6e57-4719-a154-962f180e1700" providerId="ADAL" clId="{854CCA44-728C-42C5-A8B5-6F90802CF831}" dt="2023-11-21T19:00:07.135" v="401" actId="14100"/>
          <ac:spMkLst>
            <pc:docMk/>
            <pc:sldMk cId="273992004" sldId="269"/>
            <ac:spMk id="6" creationId="{00000000-0008-0000-1400-000010000000}"/>
          </ac:spMkLst>
        </pc:spChg>
        <pc:spChg chg="mod">
          <ac:chgData name="Jeremy Galanty" userId="75410eeb-6e57-4719-a154-962f180e1700" providerId="ADAL" clId="{854CCA44-728C-42C5-A8B5-6F90802CF831}" dt="2023-11-21T18:34:27.738" v="342" actId="20577"/>
          <ac:spMkLst>
            <pc:docMk/>
            <pc:sldMk cId="273992004" sldId="269"/>
            <ac:spMk id="10" creationId="{0C2197A0-8F8A-E5A2-3811-8D3D72F1D35B}"/>
          </ac:spMkLst>
        </pc:spChg>
        <pc:spChg chg="del">
          <ac:chgData name="Jeremy Galanty" userId="75410eeb-6e57-4719-a154-962f180e1700" providerId="ADAL" clId="{854CCA44-728C-42C5-A8B5-6F90802CF831}" dt="2023-11-21T17:54:35.332" v="139" actId="478"/>
          <ac:spMkLst>
            <pc:docMk/>
            <pc:sldMk cId="273992004" sldId="269"/>
            <ac:spMk id="13" creationId="{23E95888-BED8-2184-A279-C11DA0BA00DB}"/>
          </ac:spMkLst>
        </pc:spChg>
        <pc:spChg chg="add mod">
          <ac:chgData name="Jeremy Galanty" userId="75410eeb-6e57-4719-a154-962f180e1700" providerId="ADAL" clId="{854CCA44-728C-42C5-A8B5-6F90802CF831}" dt="2023-11-21T18:33:21.819" v="231" actId="1036"/>
          <ac:spMkLst>
            <pc:docMk/>
            <pc:sldMk cId="273992004" sldId="269"/>
            <ac:spMk id="17" creationId="{EB954C7E-879A-925D-927E-D618F06178C7}"/>
          </ac:spMkLst>
        </pc:spChg>
        <pc:spChg chg="add mod">
          <ac:chgData name="Jeremy Galanty" userId="75410eeb-6e57-4719-a154-962f180e1700" providerId="ADAL" clId="{854CCA44-728C-42C5-A8B5-6F90802CF831}" dt="2023-11-21T18:33:44.353" v="254" actId="1036"/>
          <ac:spMkLst>
            <pc:docMk/>
            <pc:sldMk cId="273992004" sldId="269"/>
            <ac:spMk id="20" creationId="{CA5F53A4-BD69-5556-68E4-10AE277E08C4}"/>
          </ac:spMkLst>
        </pc:spChg>
        <pc:grpChg chg="del mod">
          <ac:chgData name="Jeremy Galanty" userId="75410eeb-6e57-4719-a154-962f180e1700" providerId="ADAL" clId="{854CCA44-728C-42C5-A8B5-6F90802CF831}" dt="2023-11-21T17:57:03.692" v="140" actId="478"/>
          <ac:grpSpMkLst>
            <pc:docMk/>
            <pc:sldMk cId="273992004" sldId="269"/>
            <ac:grpSpMk id="19" creationId="{AE267788-8A5A-0ED6-5295-A9611A372ED0}"/>
          </ac:grpSpMkLst>
        </pc:grpChg>
        <pc:picChg chg="add del mod">
          <ac:chgData name="Jeremy Galanty" userId="75410eeb-6e57-4719-a154-962f180e1700" providerId="ADAL" clId="{854CCA44-728C-42C5-A8B5-6F90802CF831}" dt="2023-11-21T19:00:16.319" v="403" actId="478"/>
          <ac:picMkLst>
            <pc:docMk/>
            <pc:sldMk cId="273992004" sldId="269"/>
            <ac:picMk id="3" creationId="{C734B884-3604-190D-9868-28C4366366FC}"/>
          </ac:picMkLst>
        </pc:picChg>
        <pc:picChg chg="mod">
          <ac:chgData name="Jeremy Galanty" userId="75410eeb-6e57-4719-a154-962f180e1700" providerId="ADAL" clId="{854CCA44-728C-42C5-A8B5-6F90802CF831}" dt="2023-11-21T19:00:03.279" v="400" actId="14100"/>
          <ac:picMkLst>
            <pc:docMk/>
            <pc:sldMk cId="273992004" sldId="269"/>
            <ac:picMk id="15" creationId="{661D5DA4-DF4D-05BC-BF51-D8C792AAB525}"/>
          </ac:picMkLst>
        </pc:picChg>
        <pc:picChg chg="add del mod">
          <ac:chgData name="Jeremy Galanty" userId="75410eeb-6e57-4719-a154-962f180e1700" providerId="ADAL" clId="{854CCA44-728C-42C5-A8B5-6F90802CF831}" dt="2023-11-21T18:00:01.331" v="170" actId="22"/>
          <ac:picMkLst>
            <pc:docMk/>
            <pc:sldMk cId="273992004" sldId="269"/>
            <ac:picMk id="16" creationId="{CC3CE391-824F-D41E-0C18-39A935C9A465}"/>
          </ac:picMkLst>
        </pc:picChg>
        <pc:picChg chg="add mod">
          <ac:chgData name="Jeremy Galanty" userId="75410eeb-6e57-4719-a154-962f180e1700" providerId="ADAL" clId="{854CCA44-728C-42C5-A8B5-6F90802CF831}" dt="2023-11-21T19:04:31.199" v="417" actId="1440"/>
          <ac:picMkLst>
            <pc:docMk/>
            <pc:sldMk cId="273992004" sldId="269"/>
            <ac:picMk id="22" creationId="{79D2235B-1216-F150-7EF6-661770759FC8}"/>
          </ac:picMkLst>
        </pc:picChg>
        <pc:picChg chg="add mod">
          <ac:chgData name="Jeremy Galanty" userId="75410eeb-6e57-4719-a154-962f180e1700" providerId="ADAL" clId="{854CCA44-728C-42C5-A8B5-6F90802CF831}" dt="2023-11-21T19:07:47.510" v="426" actId="1440"/>
          <ac:picMkLst>
            <pc:docMk/>
            <pc:sldMk cId="273992004" sldId="269"/>
            <ac:picMk id="25" creationId="{E69ED62F-EAF4-FAEA-752A-9D2240C0E4DB}"/>
          </ac:picMkLst>
        </pc:picChg>
        <pc:cxnChg chg="mod">
          <ac:chgData name="Jeremy Galanty" userId="75410eeb-6e57-4719-a154-962f180e1700" providerId="ADAL" clId="{854CCA44-728C-42C5-A8B5-6F90802CF831}" dt="2023-11-21T19:04:38.305" v="418" actId="14100"/>
          <ac:cxnSpMkLst>
            <pc:docMk/>
            <pc:sldMk cId="273992004" sldId="269"/>
            <ac:cxnSpMk id="18" creationId="{E48DD077-882C-FE32-DD63-ABABAA2F34FE}"/>
          </ac:cxnSpMkLst>
        </pc:cxnChg>
      </pc:sldChg>
      <pc:sldChg chg="addSp modSp del mod">
        <pc:chgData name="Jeremy Galanty" userId="75410eeb-6e57-4719-a154-962f180e1700" providerId="ADAL" clId="{854CCA44-728C-42C5-A8B5-6F90802CF831}" dt="2023-11-21T18:31:04.769" v="177" actId="2696"/>
        <pc:sldMkLst>
          <pc:docMk/>
          <pc:sldMk cId="3229605728" sldId="270"/>
        </pc:sldMkLst>
        <pc:spChg chg="mod">
          <ac:chgData name="Jeremy Galanty" userId="75410eeb-6e57-4719-a154-962f180e1700" providerId="ADAL" clId="{854CCA44-728C-42C5-A8B5-6F90802CF831}" dt="2023-11-21T17:49:25.392" v="31" actId="1076"/>
          <ac:spMkLst>
            <pc:docMk/>
            <pc:sldMk cId="3229605728" sldId="270"/>
            <ac:spMk id="3" creationId="{D101A259-6E59-8329-DCB6-CAAD60F6627D}"/>
          </ac:spMkLst>
        </pc:spChg>
        <pc:picChg chg="add mod">
          <ac:chgData name="Jeremy Galanty" userId="75410eeb-6e57-4719-a154-962f180e1700" providerId="ADAL" clId="{854CCA44-728C-42C5-A8B5-6F90802CF831}" dt="2023-11-21T17:46:42.336" v="11" actId="571"/>
          <ac:picMkLst>
            <pc:docMk/>
            <pc:sldMk cId="3229605728" sldId="270"/>
            <ac:picMk id="4" creationId="{5F9AB409-2B89-0BF5-8381-B1AED6D88B47}"/>
          </ac:picMkLst>
        </pc:picChg>
        <pc:picChg chg="add mod">
          <ac:chgData name="Jeremy Galanty" userId="75410eeb-6e57-4719-a154-962f180e1700" providerId="ADAL" clId="{854CCA44-728C-42C5-A8B5-6F90802CF831}" dt="2023-11-21T17:46:42.336" v="11" actId="571"/>
          <ac:picMkLst>
            <pc:docMk/>
            <pc:sldMk cId="3229605728" sldId="270"/>
            <ac:picMk id="6" creationId="{C74D4676-352A-5265-8CA4-B59FA9C68681}"/>
          </ac:picMkLst>
        </pc:picChg>
        <pc:picChg chg="add mod">
          <ac:chgData name="Jeremy Galanty" userId="75410eeb-6e57-4719-a154-962f180e1700" providerId="ADAL" clId="{854CCA44-728C-42C5-A8B5-6F90802CF831}" dt="2023-11-21T17:46:42.336" v="11" actId="571"/>
          <ac:picMkLst>
            <pc:docMk/>
            <pc:sldMk cId="3229605728" sldId="270"/>
            <ac:picMk id="13" creationId="{85725870-DFF6-86DA-7FDA-AB29B356B6C0}"/>
          </ac:picMkLst>
        </pc:picChg>
      </pc:sldChg>
      <pc:sldChg chg="modSp mod">
        <pc:chgData name="Jeremy Galanty" userId="75410eeb-6e57-4719-a154-962f180e1700" providerId="ADAL" clId="{854CCA44-728C-42C5-A8B5-6F90802CF831}" dt="2023-11-21T18:32:15.875" v="186" actId="20577"/>
        <pc:sldMkLst>
          <pc:docMk/>
          <pc:sldMk cId="1174534120" sldId="275"/>
        </pc:sldMkLst>
        <pc:spChg chg="mod">
          <ac:chgData name="Jeremy Galanty" userId="75410eeb-6e57-4719-a154-962f180e1700" providerId="ADAL" clId="{854CCA44-728C-42C5-A8B5-6F90802CF831}" dt="2023-11-21T18:32:15.875" v="186" actId="20577"/>
          <ac:spMkLst>
            <pc:docMk/>
            <pc:sldMk cId="1174534120" sldId="275"/>
            <ac:spMk id="1044" creationId="{20DD66D0-2EBE-E7AD-E010-EFEB369A6CDD}"/>
          </ac:spMkLst>
        </pc:spChg>
      </pc:sldChg>
      <pc:sldChg chg="ord">
        <pc:chgData name="Jeremy Galanty" userId="75410eeb-6e57-4719-a154-962f180e1700" providerId="ADAL" clId="{854CCA44-728C-42C5-A8B5-6F90802CF831}" dt="2023-11-21T18:31:20.710" v="179"/>
        <pc:sldMkLst>
          <pc:docMk/>
          <pc:sldMk cId="2056554051" sldId="276"/>
        </pc:sldMkLst>
      </pc:sldChg>
      <pc:sldChg chg="addSp modSp mod">
        <pc:chgData name="Jeremy Galanty" userId="75410eeb-6e57-4719-a154-962f180e1700" providerId="ADAL" clId="{854CCA44-728C-42C5-A8B5-6F90802CF831}" dt="2023-11-21T18:59:09.495" v="399" actId="14100"/>
        <pc:sldMkLst>
          <pc:docMk/>
          <pc:sldMk cId="467704874" sldId="279"/>
        </pc:sldMkLst>
        <pc:spChg chg="mod">
          <ac:chgData name="Jeremy Galanty" userId="75410eeb-6e57-4719-a154-962f180e1700" providerId="ADAL" clId="{854CCA44-728C-42C5-A8B5-6F90802CF831}" dt="2023-11-21T17:52:45.244" v="85" actId="20577"/>
          <ac:spMkLst>
            <pc:docMk/>
            <pc:sldMk cId="467704874" sldId="279"/>
            <ac:spMk id="9" creationId="{BE640C2A-8E01-63ED-CC78-4BB1047656BC}"/>
          </ac:spMkLst>
        </pc:spChg>
        <pc:picChg chg="add mod ord">
          <ac:chgData name="Jeremy Galanty" userId="75410eeb-6e57-4719-a154-962f180e1700" providerId="ADAL" clId="{854CCA44-728C-42C5-A8B5-6F90802CF831}" dt="2023-11-21T18:59:06.024" v="398" actId="14100"/>
          <ac:picMkLst>
            <pc:docMk/>
            <pc:sldMk cId="467704874" sldId="279"/>
            <ac:picMk id="2" creationId="{51BEF841-06D3-75A9-2C7D-4DFB95C66CC0}"/>
          </ac:picMkLst>
        </pc:picChg>
        <pc:picChg chg="mod">
          <ac:chgData name="Jeremy Galanty" userId="75410eeb-6e57-4719-a154-962f180e1700" providerId="ADAL" clId="{854CCA44-728C-42C5-A8B5-6F90802CF831}" dt="2023-11-21T17:52:31.867" v="74" actId="14100"/>
          <ac:picMkLst>
            <pc:docMk/>
            <pc:sldMk cId="467704874" sldId="279"/>
            <ac:picMk id="3" creationId="{6CEDFB54-43EC-B1C3-3D89-2463E9CFBA3E}"/>
          </ac:picMkLst>
        </pc:picChg>
        <pc:picChg chg="mod">
          <ac:chgData name="Jeremy Galanty" userId="75410eeb-6e57-4719-a154-962f180e1700" providerId="ADAL" clId="{854CCA44-728C-42C5-A8B5-6F90802CF831}" dt="2023-11-21T17:52:28.918" v="73" actId="14100"/>
          <ac:picMkLst>
            <pc:docMk/>
            <pc:sldMk cId="467704874" sldId="279"/>
            <ac:picMk id="5" creationId="{A73E3C39-9B86-79D9-BC59-FF7B9DFF43E3}"/>
          </ac:picMkLst>
        </pc:picChg>
        <pc:picChg chg="add mod ord">
          <ac:chgData name="Jeremy Galanty" userId="75410eeb-6e57-4719-a154-962f180e1700" providerId="ADAL" clId="{854CCA44-728C-42C5-A8B5-6F90802CF831}" dt="2023-11-21T18:59:09.495" v="399" actId="14100"/>
          <ac:picMkLst>
            <pc:docMk/>
            <pc:sldMk cId="467704874" sldId="279"/>
            <ac:picMk id="6" creationId="{973458EE-C7A1-8E71-9B8A-61F43BBEC7D7}"/>
          </ac:picMkLst>
        </pc:picChg>
      </pc:sldChg>
      <pc:sldChg chg="del mod modShow">
        <pc:chgData name="Jeremy Galanty" userId="75410eeb-6e57-4719-a154-962f180e1700" providerId="ADAL" clId="{854CCA44-728C-42C5-A8B5-6F90802CF831}" dt="2023-11-21T18:32:46.260" v="187" actId="2696"/>
        <pc:sldMkLst>
          <pc:docMk/>
          <pc:sldMk cId="931593217" sldId="288"/>
        </pc:sldMkLst>
      </pc:sldChg>
      <pc:sldChg chg="ord">
        <pc:chgData name="Jeremy Galanty" userId="75410eeb-6e57-4719-a154-962f180e1700" providerId="ADAL" clId="{854CCA44-728C-42C5-A8B5-6F90802CF831}" dt="2023-11-21T18:32:08.195" v="185"/>
        <pc:sldMkLst>
          <pc:docMk/>
          <pc:sldMk cId="1524893530" sldId="396"/>
        </pc:sldMkLst>
      </pc:sldChg>
      <pc:sldChg chg="ord">
        <pc:chgData name="Jeremy Galanty" userId="75410eeb-6e57-4719-a154-962f180e1700" providerId="ADAL" clId="{854CCA44-728C-42C5-A8B5-6F90802CF831}" dt="2023-11-21T18:31:56.794" v="181"/>
        <pc:sldMkLst>
          <pc:docMk/>
          <pc:sldMk cId="341498015" sldId="397"/>
        </pc:sldMkLst>
      </pc:sldChg>
      <pc:sldChg chg="ord">
        <pc:chgData name="Jeremy Galanty" userId="75410eeb-6e57-4719-a154-962f180e1700" providerId="ADAL" clId="{854CCA44-728C-42C5-A8B5-6F90802CF831}" dt="2023-11-21T18:32:05.945" v="183"/>
        <pc:sldMkLst>
          <pc:docMk/>
          <pc:sldMk cId="1068927812" sldId="398"/>
        </pc:sldMkLst>
      </pc:sldChg>
      <pc:sldChg chg="addSp delSp modSp add mod ord">
        <pc:chgData name="Jeremy Galanty" userId="75410eeb-6e57-4719-a154-962f180e1700" providerId="ADAL" clId="{854CCA44-728C-42C5-A8B5-6F90802CF831}" dt="2023-11-21T18:40:58.638" v="381" actId="12788"/>
        <pc:sldMkLst>
          <pc:docMk/>
          <pc:sldMk cId="731323023" sldId="399"/>
        </pc:sldMkLst>
        <pc:spChg chg="mod">
          <ac:chgData name="Jeremy Galanty" userId="75410eeb-6e57-4719-a154-962f180e1700" providerId="ADAL" clId="{854CCA44-728C-42C5-A8B5-6F90802CF831}" dt="2023-11-21T18:40:19.867" v="375" actId="1076"/>
          <ac:spMkLst>
            <pc:docMk/>
            <pc:sldMk cId="731323023" sldId="399"/>
            <ac:spMk id="7" creationId="{A8F97322-3D3A-E943-03F9-CBA750411876}"/>
          </ac:spMkLst>
        </pc:spChg>
        <pc:spChg chg="mod topLvl">
          <ac:chgData name="Jeremy Galanty" userId="75410eeb-6e57-4719-a154-962f180e1700" providerId="ADAL" clId="{854CCA44-728C-42C5-A8B5-6F90802CF831}" dt="2023-11-21T18:40:58.638" v="381" actId="12788"/>
          <ac:spMkLst>
            <pc:docMk/>
            <pc:sldMk cId="731323023" sldId="399"/>
            <ac:spMk id="12" creationId="{2C9FDDE6-DE00-6620-71F1-F9CFECEA0BB4}"/>
          </ac:spMkLst>
        </pc:spChg>
        <pc:spChg chg="mod">
          <ac:chgData name="Jeremy Galanty" userId="75410eeb-6e57-4719-a154-962f180e1700" providerId="ADAL" clId="{854CCA44-728C-42C5-A8B5-6F90802CF831}" dt="2023-11-21T17:53:38.675" v="137" actId="20577"/>
          <ac:spMkLst>
            <pc:docMk/>
            <pc:sldMk cId="731323023" sldId="399"/>
            <ac:spMk id="14" creationId="{B88B311A-1046-17E8-8BE0-0C833B274A16}"/>
          </ac:spMkLst>
        </pc:spChg>
        <pc:spChg chg="add mod topLvl">
          <ac:chgData name="Jeremy Galanty" userId="75410eeb-6e57-4719-a154-962f180e1700" providerId="ADAL" clId="{854CCA44-728C-42C5-A8B5-6F90802CF831}" dt="2023-11-21T18:40:50.697" v="380" actId="165"/>
          <ac:spMkLst>
            <pc:docMk/>
            <pc:sldMk cId="731323023" sldId="399"/>
            <ac:spMk id="25" creationId="{29A9B8E4-8306-47F3-A7B9-AC9F932F9071}"/>
          </ac:spMkLst>
        </pc:spChg>
        <pc:spChg chg="add mod topLvl">
          <ac:chgData name="Jeremy Galanty" userId="75410eeb-6e57-4719-a154-962f180e1700" providerId="ADAL" clId="{854CCA44-728C-42C5-A8B5-6F90802CF831}" dt="2023-11-21T18:40:50.697" v="380" actId="165"/>
          <ac:spMkLst>
            <pc:docMk/>
            <pc:sldMk cId="731323023" sldId="399"/>
            <ac:spMk id="26" creationId="{9DA8DE5D-8C00-3338-4A54-CC4025978FAA}"/>
          </ac:spMkLst>
        </pc:spChg>
        <pc:spChg chg="add mod topLvl">
          <ac:chgData name="Jeremy Galanty" userId="75410eeb-6e57-4719-a154-962f180e1700" providerId="ADAL" clId="{854CCA44-728C-42C5-A8B5-6F90802CF831}" dt="2023-11-21T18:40:50.697" v="380" actId="165"/>
          <ac:spMkLst>
            <pc:docMk/>
            <pc:sldMk cId="731323023" sldId="399"/>
            <ac:spMk id="29" creationId="{C8A3E7C9-7774-0ACA-DB49-4F62CB9BF7EA}"/>
          </ac:spMkLst>
        </pc:spChg>
        <pc:grpChg chg="add del mod">
          <ac:chgData name="Jeremy Galanty" userId="75410eeb-6e57-4719-a154-962f180e1700" providerId="ADAL" clId="{854CCA44-728C-42C5-A8B5-6F90802CF831}" dt="2023-11-21T18:40:50.697" v="380" actId="165"/>
          <ac:grpSpMkLst>
            <pc:docMk/>
            <pc:sldMk cId="731323023" sldId="399"/>
            <ac:grpSpMk id="30" creationId="{A022393F-8200-E70A-BB23-04D320E1D1CC}"/>
          </ac:grpSpMkLst>
        </pc:grpChg>
        <pc:picChg chg="mod topLvl">
          <ac:chgData name="Jeremy Galanty" userId="75410eeb-6e57-4719-a154-962f180e1700" providerId="ADAL" clId="{854CCA44-728C-42C5-A8B5-6F90802CF831}" dt="2023-11-21T18:40:50.697" v="380" actId="165"/>
          <ac:picMkLst>
            <pc:docMk/>
            <pc:sldMk cId="731323023" sldId="399"/>
            <ac:picMk id="2" creationId="{B021C08C-32DF-482C-5437-5B9A15F7E841}"/>
          </ac:picMkLst>
        </pc:picChg>
        <pc:picChg chg="mod ord topLvl">
          <ac:chgData name="Jeremy Galanty" userId="75410eeb-6e57-4719-a154-962f180e1700" providerId="ADAL" clId="{854CCA44-728C-42C5-A8B5-6F90802CF831}" dt="2023-11-21T18:40:50.697" v="380" actId="165"/>
          <ac:picMkLst>
            <pc:docMk/>
            <pc:sldMk cId="731323023" sldId="399"/>
            <ac:picMk id="3" creationId="{A1EEC1B8-4BFF-28BD-9A75-F53302B5F957}"/>
          </ac:picMkLst>
        </pc:picChg>
        <pc:picChg chg="add del mod">
          <ac:chgData name="Jeremy Galanty" userId="75410eeb-6e57-4719-a154-962f180e1700" providerId="ADAL" clId="{854CCA44-728C-42C5-A8B5-6F90802CF831}" dt="2023-11-21T17:48:12.359" v="15" actId="478"/>
          <ac:picMkLst>
            <pc:docMk/>
            <pc:sldMk cId="731323023" sldId="399"/>
            <ac:picMk id="4" creationId="{96D9FA3E-2372-7251-C852-82A9EF4A397B}"/>
          </ac:picMkLst>
        </pc:picChg>
        <pc:picChg chg="add del mod">
          <ac:chgData name="Jeremy Galanty" userId="75410eeb-6e57-4719-a154-962f180e1700" providerId="ADAL" clId="{854CCA44-728C-42C5-A8B5-6F90802CF831}" dt="2023-11-21T17:48:11.144" v="13" actId="478"/>
          <ac:picMkLst>
            <pc:docMk/>
            <pc:sldMk cId="731323023" sldId="399"/>
            <ac:picMk id="5" creationId="{238BFF6B-D2C3-F71C-3BD7-5B833208C865}"/>
          </ac:picMkLst>
        </pc:picChg>
        <pc:picChg chg="add del mod">
          <ac:chgData name="Jeremy Galanty" userId="75410eeb-6e57-4719-a154-962f180e1700" providerId="ADAL" clId="{854CCA44-728C-42C5-A8B5-6F90802CF831}" dt="2023-11-21T17:48:11.864" v="14" actId="478"/>
          <ac:picMkLst>
            <pc:docMk/>
            <pc:sldMk cId="731323023" sldId="399"/>
            <ac:picMk id="8" creationId="{627E7B83-20CF-123B-EF25-B289AB9FF3F5}"/>
          </ac:picMkLst>
        </pc:picChg>
        <pc:picChg chg="mod topLvl">
          <ac:chgData name="Jeremy Galanty" userId="75410eeb-6e57-4719-a154-962f180e1700" providerId="ADAL" clId="{854CCA44-728C-42C5-A8B5-6F90802CF831}" dt="2023-11-21T18:40:50.697" v="380" actId="165"/>
          <ac:picMkLst>
            <pc:docMk/>
            <pc:sldMk cId="731323023" sldId="399"/>
            <ac:picMk id="11" creationId="{215BADD9-2040-90F5-C9E7-0F3E7C433289}"/>
          </ac:picMkLst>
        </pc:picChg>
        <pc:picChg chg="mod topLvl">
          <ac:chgData name="Jeremy Galanty" userId="75410eeb-6e57-4719-a154-962f180e1700" providerId="ADAL" clId="{854CCA44-728C-42C5-A8B5-6F90802CF831}" dt="2023-11-21T18:40:50.697" v="380" actId="165"/>
          <ac:picMkLst>
            <pc:docMk/>
            <pc:sldMk cId="731323023" sldId="399"/>
            <ac:picMk id="13" creationId="{69798E30-FBD7-10D7-86EA-F15A3B763CA2}"/>
          </ac:picMkLst>
        </pc:picChg>
        <pc:picChg chg="del">
          <ac:chgData name="Jeremy Galanty" userId="75410eeb-6e57-4719-a154-962f180e1700" providerId="ADAL" clId="{854CCA44-728C-42C5-A8B5-6F90802CF831}" dt="2023-11-21T17:46:28.005" v="8" actId="478"/>
          <ac:picMkLst>
            <pc:docMk/>
            <pc:sldMk cId="731323023" sldId="399"/>
            <ac:picMk id="27" creationId="{040EE897-C855-7CDB-FB6A-DBB689F800DB}"/>
          </ac:picMkLst>
        </pc:picChg>
        <pc:picChg chg="del">
          <ac:chgData name="Jeremy Galanty" userId="75410eeb-6e57-4719-a154-962f180e1700" providerId="ADAL" clId="{854CCA44-728C-42C5-A8B5-6F90802CF831}" dt="2023-11-21T17:46:28.731" v="9" actId="478"/>
          <ac:picMkLst>
            <pc:docMk/>
            <pc:sldMk cId="731323023" sldId="399"/>
            <ac:picMk id="28" creationId="{05F0A593-0895-EA93-C5F2-A23C589D6BAE}"/>
          </ac:picMkLst>
        </pc:picChg>
        <pc:cxnChg chg="add mod topLvl">
          <ac:chgData name="Jeremy Galanty" userId="75410eeb-6e57-4719-a154-962f180e1700" providerId="ADAL" clId="{854CCA44-728C-42C5-A8B5-6F90802CF831}" dt="2023-11-21T18:40:50.697" v="380" actId="165"/>
          <ac:cxnSpMkLst>
            <pc:docMk/>
            <pc:sldMk cId="731323023" sldId="399"/>
            <ac:cxnSpMk id="9" creationId="{6395980E-746F-20F2-AF31-C000345E5960}"/>
          </ac:cxnSpMkLst>
        </pc:cxnChg>
        <pc:cxnChg chg="add mod topLvl">
          <ac:chgData name="Jeremy Galanty" userId="75410eeb-6e57-4719-a154-962f180e1700" providerId="ADAL" clId="{854CCA44-728C-42C5-A8B5-6F90802CF831}" dt="2023-11-21T18:40:50.697" v="380" actId="165"/>
          <ac:cxnSpMkLst>
            <pc:docMk/>
            <pc:sldMk cId="731323023" sldId="399"/>
            <ac:cxnSpMk id="16" creationId="{7B375245-351A-1A33-E1ED-114377BFBF95}"/>
          </ac:cxnSpMkLst>
        </pc:cxnChg>
        <pc:cxnChg chg="add mod topLvl">
          <ac:chgData name="Jeremy Galanty" userId="75410eeb-6e57-4719-a154-962f180e1700" providerId="ADAL" clId="{854CCA44-728C-42C5-A8B5-6F90802CF831}" dt="2023-11-21T18:40:50.697" v="380" actId="165"/>
          <ac:cxnSpMkLst>
            <pc:docMk/>
            <pc:sldMk cId="731323023" sldId="399"/>
            <ac:cxnSpMk id="21" creationId="{A7B0CCF0-17BE-EA20-9996-97F0774C74E6}"/>
          </ac:cxnSpMkLst>
        </pc:cxnChg>
      </pc:sldChg>
    </pc:docChg>
  </pc:docChgLst>
  <pc:docChgLst>
    <pc:chgData name="Kaitlyn Drittler" userId="S::kzhtlb@nam.corp.gm.com::8bac29c0-a085-49ad-9714-0e1217246ea4" providerId="AD" clId="Web-{B1A35E1B-7135-46E5-BBB3-C27C7DEF7E69}"/>
    <pc:docChg chg="modSld">
      <pc:chgData name="Kaitlyn Drittler" userId="S::kzhtlb@nam.corp.gm.com::8bac29c0-a085-49ad-9714-0e1217246ea4" providerId="AD" clId="Web-{B1A35E1B-7135-46E5-BBB3-C27C7DEF7E69}" dt="2023-11-09T21:39:01.778" v="1" actId="1076"/>
      <pc:docMkLst>
        <pc:docMk/>
      </pc:docMkLst>
      <pc:sldChg chg="modSp">
        <pc:chgData name="Kaitlyn Drittler" userId="S::kzhtlb@nam.corp.gm.com::8bac29c0-a085-49ad-9714-0e1217246ea4" providerId="AD" clId="Web-{B1A35E1B-7135-46E5-BBB3-C27C7DEF7E69}" dt="2023-11-09T21:39:01.778" v="1" actId="1076"/>
        <pc:sldMkLst>
          <pc:docMk/>
          <pc:sldMk cId="1068927812" sldId="398"/>
        </pc:sldMkLst>
        <pc:spChg chg="mod">
          <ac:chgData name="Kaitlyn Drittler" userId="S::kzhtlb@nam.corp.gm.com::8bac29c0-a085-49ad-9714-0e1217246ea4" providerId="AD" clId="Web-{B1A35E1B-7135-46E5-BBB3-C27C7DEF7E69}" dt="2023-11-09T21:38:57.606" v="0" actId="1076"/>
          <ac:spMkLst>
            <pc:docMk/>
            <pc:sldMk cId="1068927812" sldId="398"/>
            <ac:spMk id="10" creationId="{BC1E815B-834B-D247-CD5D-53665F3CA31F}"/>
          </ac:spMkLst>
        </pc:spChg>
        <pc:spChg chg="mod">
          <ac:chgData name="Kaitlyn Drittler" userId="S::kzhtlb@nam.corp.gm.com::8bac29c0-a085-49ad-9714-0e1217246ea4" providerId="AD" clId="Web-{B1A35E1B-7135-46E5-BBB3-C27C7DEF7E69}" dt="2023-11-09T21:39:01.778" v="1" actId="1076"/>
          <ac:spMkLst>
            <pc:docMk/>
            <pc:sldMk cId="1068927812" sldId="398"/>
            <ac:spMk id="16" creationId="{94CC161C-1A6A-155F-A004-AFD45C4C8C0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C5671-73CE-40B3-B0BA-23F481814C9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B0A68-D1D3-46C9-B013-22AEFC6E2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8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Speaker: Avtar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B0A68-D1D3-46C9-B013-22AEFC6E2B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Speaker: 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B0A68-D1D3-46C9-B013-22AEFC6E2B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0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Speaker: Nathalie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B0A68-D1D3-46C9-B013-22AEFC6E2B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83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Speaker: Nathalie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B0A68-D1D3-46C9-B013-22AEFC6E2B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2D11-8500-4051-8D44-0057ED9F2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FAFB0-AE9D-41FE-BC96-3A2613BB7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2C7E7-D321-48C5-A8BF-22E6FE7E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512A6-4CCC-41EC-9245-858A983D127E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425BC-F8FF-42CB-8366-245B5A62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F0DB6-39E1-41A4-B509-9B411673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4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6522-772A-4592-BAB7-26A50475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58BC3-6242-472F-8705-33F1320B4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36EAB-658F-4EE8-93A9-47FD6E938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A209-4911-429F-BE28-D9231B278341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55C9A-767A-48C2-8300-2B1BF7CF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69CA5-01D8-4140-8E18-86EF2595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4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40A754-F5CC-41F4-9BEC-FA8C6D36E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90DB2-3A2B-4663-B621-A86902E5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4C449-988D-4CA5-AD64-C6ACD4E5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7BB7-5804-4208-BFD7-8844C5316A61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D213D-A7C2-4523-9919-A71DF089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7A541-A8AA-4EB0-8E29-7AB5AAB49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0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5E54-BC2D-D16E-FA36-9A4894CFB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260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EA748-6333-5E8A-C6B9-D952BE858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043"/>
            </a:lvl1pPr>
            <a:lvl2pPr marL="198721" indent="0" algn="ctr">
              <a:buNone/>
              <a:defRPr sz="869"/>
            </a:lvl2pPr>
            <a:lvl3pPr marL="397442" indent="0" algn="ctr">
              <a:buNone/>
              <a:defRPr sz="783"/>
            </a:lvl3pPr>
            <a:lvl4pPr marL="596163" indent="0" algn="ctr">
              <a:buNone/>
              <a:defRPr sz="695"/>
            </a:lvl4pPr>
            <a:lvl5pPr marL="794883" indent="0" algn="ctr">
              <a:buNone/>
              <a:defRPr sz="695"/>
            </a:lvl5pPr>
            <a:lvl6pPr marL="993604" indent="0" algn="ctr">
              <a:buNone/>
              <a:defRPr sz="695"/>
            </a:lvl6pPr>
            <a:lvl7pPr marL="1192325" indent="0" algn="ctr">
              <a:buNone/>
              <a:defRPr sz="695"/>
            </a:lvl7pPr>
            <a:lvl8pPr marL="1391046" indent="0" algn="ctr">
              <a:buNone/>
              <a:defRPr sz="695"/>
            </a:lvl8pPr>
            <a:lvl9pPr marL="1589767" indent="0" algn="ctr">
              <a:buNone/>
              <a:defRPr sz="69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61495-2213-C197-BC2E-28596B77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55B3-FD42-49E4-83A2-C0A7FE6C3462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DBD51-0BE5-C11B-BB5D-F17732FD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F7CDF-031B-26E4-4D38-7C95F59B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47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67AB5-02C2-1CCE-3968-70ABAA4A3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B1680-88A5-BE3E-A314-BA3B0847E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98CDD-BD7C-A5B1-77EE-5EE69D7E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5306-939F-4C1A-99FE-19DE26156EDA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56EFE-2767-2F0A-12B4-5337809D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24711-68BC-695A-050C-B101F08AA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1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432E-DC79-E949-6B91-31084B60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260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45B49-91E2-BFAB-4673-E2D12B668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1pPr>
            <a:lvl2pPr marL="198721" indent="0">
              <a:buNone/>
              <a:defRPr sz="869">
                <a:solidFill>
                  <a:schemeClr val="tx1">
                    <a:tint val="75000"/>
                  </a:schemeClr>
                </a:solidFill>
              </a:defRPr>
            </a:lvl2pPr>
            <a:lvl3pPr marL="397442" indent="0">
              <a:buNone/>
              <a:defRPr sz="783">
                <a:solidFill>
                  <a:schemeClr val="tx1">
                    <a:tint val="75000"/>
                  </a:schemeClr>
                </a:solidFill>
              </a:defRPr>
            </a:lvl3pPr>
            <a:lvl4pPr marL="596163" indent="0">
              <a:buNone/>
              <a:defRPr sz="695">
                <a:solidFill>
                  <a:schemeClr val="tx1">
                    <a:tint val="75000"/>
                  </a:schemeClr>
                </a:solidFill>
              </a:defRPr>
            </a:lvl4pPr>
            <a:lvl5pPr marL="794883" indent="0">
              <a:buNone/>
              <a:defRPr sz="695">
                <a:solidFill>
                  <a:schemeClr val="tx1">
                    <a:tint val="75000"/>
                  </a:schemeClr>
                </a:solidFill>
              </a:defRPr>
            </a:lvl5pPr>
            <a:lvl6pPr marL="993604" indent="0">
              <a:buNone/>
              <a:defRPr sz="695">
                <a:solidFill>
                  <a:schemeClr val="tx1">
                    <a:tint val="75000"/>
                  </a:schemeClr>
                </a:solidFill>
              </a:defRPr>
            </a:lvl6pPr>
            <a:lvl7pPr marL="1192325" indent="0">
              <a:buNone/>
              <a:defRPr sz="695">
                <a:solidFill>
                  <a:schemeClr val="tx1">
                    <a:tint val="75000"/>
                  </a:schemeClr>
                </a:solidFill>
              </a:defRPr>
            </a:lvl7pPr>
            <a:lvl8pPr marL="1391046" indent="0">
              <a:buNone/>
              <a:defRPr sz="695">
                <a:solidFill>
                  <a:schemeClr val="tx1">
                    <a:tint val="75000"/>
                  </a:schemeClr>
                </a:solidFill>
              </a:defRPr>
            </a:lvl8pPr>
            <a:lvl9pPr marL="1589767" indent="0">
              <a:buNone/>
              <a:defRPr sz="6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73277-C74F-C284-5320-1B5B18B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DC86-47C7-468E-A29E-FC056551FBBD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0D885-9DE1-8C7E-B285-1DD61608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E1CD5-14F2-D36F-ADA6-93387BBA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54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B2C0-462C-D485-4C61-A3A26F6D8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71C17-20EA-3EC0-AF69-4B222EC1C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EBA08-E218-927E-9253-F59A932C0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D04F4-4E42-9D7B-8029-95962FB1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E2DC-0B32-44F2-BE3E-64E9DB5D04EB}" type="datetime1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23DD6-3DE6-1B77-C539-589933F0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065A0-4216-6440-8F5D-EBFEB1B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86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4B06B-0657-072D-81A9-1C4803EC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5ADE5-5002-C430-48A9-E4E6EFEE8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043" b="1"/>
            </a:lvl1pPr>
            <a:lvl2pPr marL="198721" indent="0">
              <a:buNone/>
              <a:defRPr sz="869" b="1"/>
            </a:lvl2pPr>
            <a:lvl3pPr marL="397442" indent="0">
              <a:buNone/>
              <a:defRPr sz="783" b="1"/>
            </a:lvl3pPr>
            <a:lvl4pPr marL="596163" indent="0">
              <a:buNone/>
              <a:defRPr sz="695" b="1"/>
            </a:lvl4pPr>
            <a:lvl5pPr marL="794883" indent="0">
              <a:buNone/>
              <a:defRPr sz="695" b="1"/>
            </a:lvl5pPr>
            <a:lvl6pPr marL="993604" indent="0">
              <a:buNone/>
              <a:defRPr sz="695" b="1"/>
            </a:lvl6pPr>
            <a:lvl7pPr marL="1192325" indent="0">
              <a:buNone/>
              <a:defRPr sz="695" b="1"/>
            </a:lvl7pPr>
            <a:lvl8pPr marL="1391046" indent="0">
              <a:buNone/>
              <a:defRPr sz="695" b="1"/>
            </a:lvl8pPr>
            <a:lvl9pPr marL="1589767" indent="0">
              <a:buNone/>
              <a:defRPr sz="6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6903E-7352-B494-6DDB-2F5E4E022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BB8AD-D7E0-D295-12E7-3331EB04A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1043" b="1"/>
            </a:lvl1pPr>
            <a:lvl2pPr marL="198721" indent="0">
              <a:buNone/>
              <a:defRPr sz="869" b="1"/>
            </a:lvl2pPr>
            <a:lvl3pPr marL="397442" indent="0">
              <a:buNone/>
              <a:defRPr sz="783" b="1"/>
            </a:lvl3pPr>
            <a:lvl4pPr marL="596163" indent="0">
              <a:buNone/>
              <a:defRPr sz="695" b="1"/>
            </a:lvl4pPr>
            <a:lvl5pPr marL="794883" indent="0">
              <a:buNone/>
              <a:defRPr sz="695" b="1"/>
            </a:lvl5pPr>
            <a:lvl6pPr marL="993604" indent="0">
              <a:buNone/>
              <a:defRPr sz="695" b="1"/>
            </a:lvl6pPr>
            <a:lvl7pPr marL="1192325" indent="0">
              <a:buNone/>
              <a:defRPr sz="695" b="1"/>
            </a:lvl7pPr>
            <a:lvl8pPr marL="1391046" indent="0">
              <a:buNone/>
              <a:defRPr sz="695" b="1"/>
            </a:lvl8pPr>
            <a:lvl9pPr marL="1589767" indent="0">
              <a:buNone/>
              <a:defRPr sz="6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1B016-659C-99E7-3ECA-5D75996CF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2301EF-FD9D-1185-7A9B-7B29EE2AB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AAB9-4F25-4BD0-910C-788F0A1FD47E}" type="datetime1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D4A057-B98D-9BE8-64BB-EC459F4E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0CB05-2DF4-7BDF-FF4E-4F20FD9E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29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09090-4552-C792-5102-41BC78465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69D5E-1AC9-0F36-24F7-2CB29352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E7CC-7C4B-4E98-8790-CF23E20DF449}" type="datetime1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04126-31D9-BD14-50F5-DFF9F72B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3E5BC-3082-7952-0FCB-CBFD6241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13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6EFD6-B357-D5F7-2626-E2CA34B6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3A08-DE1C-4FBD-8F59-873CD7095FB7}" type="datetime1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63832-190A-A45C-5918-5427FC0B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6F60C-1001-3D30-B166-B2DD3870E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00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7F86-21B4-4911-1C6F-F81A0920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139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CCB6-E9D0-AD43-468C-3D0D4D2F5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6"/>
            <a:ext cx="6172201" cy="4873625"/>
          </a:xfrm>
        </p:spPr>
        <p:txBody>
          <a:bodyPr/>
          <a:lstStyle>
            <a:lvl1pPr>
              <a:defRPr sz="1391"/>
            </a:lvl1pPr>
            <a:lvl2pPr>
              <a:defRPr sz="1217"/>
            </a:lvl2pPr>
            <a:lvl3pPr>
              <a:defRPr sz="1043"/>
            </a:lvl3pPr>
            <a:lvl4pPr>
              <a:defRPr sz="869"/>
            </a:lvl4pPr>
            <a:lvl5pPr>
              <a:defRPr sz="869"/>
            </a:lvl5pPr>
            <a:lvl6pPr>
              <a:defRPr sz="869"/>
            </a:lvl6pPr>
            <a:lvl7pPr>
              <a:defRPr sz="869"/>
            </a:lvl7pPr>
            <a:lvl8pPr>
              <a:defRPr sz="869"/>
            </a:lvl8pPr>
            <a:lvl9pPr>
              <a:defRPr sz="8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AB17F-1003-6B9C-180A-500C61FED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695"/>
            </a:lvl1pPr>
            <a:lvl2pPr marL="198721" indent="0">
              <a:buNone/>
              <a:defRPr sz="609"/>
            </a:lvl2pPr>
            <a:lvl3pPr marL="397442" indent="0">
              <a:buNone/>
              <a:defRPr sz="522"/>
            </a:lvl3pPr>
            <a:lvl4pPr marL="596163" indent="0">
              <a:buNone/>
              <a:defRPr sz="435"/>
            </a:lvl4pPr>
            <a:lvl5pPr marL="794883" indent="0">
              <a:buNone/>
              <a:defRPr sz="435"/>
            </a:lvl5pPr>
            <a:lvl6pPr marL="993604" indent="0">
              <a:buNone/>
              <a:defRPr sz="435"/>
            </a:lvl6pPr>
            <a:lvl7pPr marL="1192325" indent="0">
              <a:buNone/>
              <a:defRPr sz="435"/>
            </a:lvl7pPr>
            <a:lvl8pPr marL="1391046" indent="0">
              <a:buNone/>
              <a:defRPr sz="435"/>
            </a:lvl8pPr>
            <a:lvl9pPr marL="1589767" indent="0">
              <a:buNone/>
              <a:defRPr sz="4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57084-2EF9-867F-2468-048CA249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BD9-61A5-49E8-952F-75B93C8075D1}" type="datetime1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B1A7B-37E6-354F-6611-C4045C02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86CB9-C179-6458-DA61-1578F895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AD7E-3AC3-4ABF-8A6B-FB7196363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E6189-04EA-4B31-BBD2-824462E2A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3C78D-B6B5-48CE-B334-C0E48548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DE36-1B52-44F7-AFAC-F56FF400EE4C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924DA-82BE-4F7C-A9A2-F33262CC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56F7E-8E6B-48CD-8ABD-2AC7684C6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64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0EB1B-92D7-7920-CD87-3FC06455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139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7892F3-4977-5EF7-9A11-056F325BEC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6"/>
            <a:ext cx="6172201" cy="4873625"/>
          </a:xfrm>
        </p:spPr>
        <p:txBody>
          <a:bodyPr/>
          <a:lstStyle>
            <a:lvl1pPr marL="0" indent="0">
              <a:buNone/>
              <a:defRPr sz="1391"/>
            </a:lvl1pPr>
            <a:lvl2pPr marL="198721" indent="0">
              <a:buNone/>
              <a:defRPr sz="1217"/>
            </a:lvl2pPr>
            <a:lvl3pPr marL="397442" indent="0">
              <a:buNone/>
              <a:defRPr sz="1043"/>
            </a:lvl3pPr>
            <a:lvl4pPr marL="596163" indent="0">
              <a:buNone/>
              <a:defRPr sz="869"/>
            </a:lvl4pPr>
            <a:lvl5pPr marL="794883" indent="0">
              <a:buNone/>
              <a:defRPr sz="869"/>
            </a:lvl5pPr>
            <a:lvl6pPr marL="993604" indent="0">
              <a:buNone/>
              <a:defRPr sz="869"/>
            </a:lvl6pPr>
            <a:lvl7pPr marL="1192325" indent="0">
              <a:buNone/>
              <a:defRPr sz="869"/>
            </a:lvl7pPr>
            <a:lvl8pPr marL="1391046" indent="0">
              <a:buNone/>
              <a:defRPr sz="869"/>
            </a:lvl8pPr>
            <a:lvl9pPr marL="1589767" indent="0">
              <a:buNone/>
              <a:defRPr sz="86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27E7B-1889-8717-1AA5-A23D2E88D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695"/>
            </a:lvl1pPr>
            <a:lvl2pPr marL="198721" indent="0">
              <a:buNone/>
              <a:defRPr sz="609"/>
            </a:lvl2pPr>
            <a:lvl3pPr marL="397442" indent="0">
              <a:buNone/>
              <a:defRPr sz="522"/>
            </a:lvl3pPr>
            <a:lvl4pPr marL="596163" indent="0">
              <a:buNone/>
              <a:defRPr sz="435"/>
            </a:lvl4pPr>
            <a:lvl5pPr marL="794883" indent="0">
              <a:buNone/>
              <a:defRPr sz="435"/>
            </a:lvl5pPr>
            <a:lvl6pPr marL="993604" indent="0">
              <a:buNone/>
              <a:defRPr sz="435"/>
            </a:lvl6pPr>
            <a:lvl7pPr marL="1192325" indent="0">
              <a:buNone/>
              <a:defRPr sz="435"/>
            </a:lvl7pPr>
            <a:lvl8pPr marL="1391046" indent="0">
              <a:buNone/>
              <a:defRPr sz="435"/>
            </a:lvl8pPr>
            <a:lvl9pPr marL="1589767" indent="0">
              <a:buNone/>
              <a:defRPr sz="4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20C02-5D99-4D19-7424-DF34158A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88A6-9FC8-436F-AC03-58938E5828BE}" type="datetime1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DB344-D555-FEE4-735F-D810A415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582B8-2B59-1854-EF71-E70391134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25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910AF-3FDD-0987-1381-34F63229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9C4AD-9E4B-D624-2BDF-B683F48B7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49240-6F99-EB5E-978A-ADCDED59B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0373-68ED-4850-AEF4-CA8822FA25A1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A981-5E57-B498-1E11-F564A1840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5B9F1-D23C-FEE8-CA11-6174FBF9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42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2C008B-5625-31ED-690B-34DCC66BD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6D327-6131-D80C-9672-B3B898B1D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BFA7F-F91D-4955-FA65-DE318190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8AC-E5A7-4590-858B-D4E32DA1CA2B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66221-2BE6-0283-E291-7A5135CA6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E3CC-92BE-E875-BFE9-AD1C7A5B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38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48AF5-1F4E-42F9-ABE8-10C138FD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3545C-65AD-474A-A08C-F49C65D58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66435-4BEA-4104-BA02-A14C105B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8F72-92FC-44D6-853A-B602819C5A16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6D784-DDA0-45F5-804E-8D436F98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D2779-96ED-4A86-B2ED-EA8644B5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7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7D3DC-E611-4F6C-B0F0-48512326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EC718-0B2A-4C73-B044-9E717463A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38282-C273-4579-BB5D-C105C3DAC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964A2-D4FC-4964-A504-3C81B855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7BD4-539C-41C0-A5C3-66F73C23585D}" type="datetime1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055A0-1B62-4DBE-B9E1-94FC6C95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69CAC-385E-423F-89BC-A6CD06A7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7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0D58-6D41-4F59-9913-F6C4ADA2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7C96F-4473-4284-91D0-87E375EE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2431B-C05A-4DAF-9461-274444EB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9D131-D999-4981-95F3-36385200F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CAD63-6792-4D26-AA1F-19B4C1B9F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58604-87A2-41BC-BED2-81B72880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1464-DE6E-43F0-99AA-09DB73D06814}" type="datetime1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756BE5-082A-48D6-A57E-9290E637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657307-095C-4511-83A3-93BB70E1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9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D4D5-FD2A-4C9C-9A2B-6ADA1FA82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BB87E-AE43-4D30-A3A1-A5A1FBC2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664-0D5E-48EF-8ABD-7DA01602E8BA}" type="datetime1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A88D0-0549-4478-8148-0659C07F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CC863-91E0-43E2-A721-24DC1AF6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1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6BF48-C6E4-47A1-B0B5-BDFE5C73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5981-836D-43A7-888B-D3C0DE3E70AC}" type="datetime1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C3CC6-5A21-4B58-A3EB-EFBE24F2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65415-3B44-4B20-8344-4E53C787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0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9A019-D91D-4A86-AB7E-9266DD9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44B5E-A44D-46AC-A0FD-6494981B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D5AC5-42E4-43C3-AE67-72D65FA74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A86F6-DF6B-4279-9D0C-BD2DC112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1FB6-4C63-4798-AF42-8862963AB03A}" type="datetime1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10A23-FEA5-4989-BFEC-C263A293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8DCFB-2A54-44AF-B674-94B57E2D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90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384FF-EF0F-4551-AC0F-141EA1A5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D68E1-0FB9-40F5-854F-C03B75B53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5BAF9-6559-4F2B-A1C9-05099DDC8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01FF7-9760-4E1E-85C6-AEC389D3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0AEA-5C7C-4738-A41B-5C5C78799F29}" type="datetime1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83AC-81F1-4344-B7F5-533F4032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AE043-C009-48C0-9940-15E34C94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6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7F531-DB2B-45E6-BA7C-F596320A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FA47E-F308-48DF-884C-B75CD9268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102CE-9F05-4594-82D8-1ADC9E4E4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AE499-E5B2-40DB-AC4C-50B05FE688C4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63598-7001-40DA-B1B6-578A58AC8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7D77-344F-4386-AF0E-F61791CC8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28CE5-7272-497E-8921-7421A8FE7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7B2ED1-C776-E937-BDAE-64AA7BCF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026F7-3068-DB6C-FFFF-16B2BC692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A7FE5-B181-97F3-5E0B-4CBC196FB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37F2B-B069-4411-8162-A01B85F299F5}" type="datetime1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63DE-10FE-FD79-F265-8644E3679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FE142-A7C6-8128-B079-6F51E683E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3851C-72D7-492D-B03C-E40539040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397442" rtl="0" eaLnBrk="1" latinLnBrk="0" hangingPunct="1">
        <a:lnSpc>
          <a:spcPct val="90000"/>
        </a:lnSpc>
        <a:spcBef>
          <a:spcPct val="0"/>
        </a:spcBef>
        <a:buNone/>
        <a:defRPr sz="19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9361" indent="-99361" algn="l" defTabSz="397442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1217" kern="1200">
          <a:solidFill>
            <a:schemeClr val="tx1"/>
          </a:solidFill>
          <a:latin typeface="+mn-lt"/>
          <a:ea typeface="+mn-ea"/>
          <a:cs typeface="+mn-cs"/>
        </a:defRPr>
      </a:lvl1pPr>
      <a:lvl2pPr marL="298082" indent="-99361" algn="l" defTabSz="397442" rtl="0" eaLnBrk="1" latinLnBrk="0" hangingPunct="1">
        <a:lnSpc>
          <a:spcPct val="90000"/>
        </a:lnSpc>
        <a:spcBef>
          <a:spcPts val="217"/>
        </a:spcBef>
        <a:buFont typeface="Arial" panose="020B0604020202020204" pitchFamily="34" charset="0"/>
        <a:buChar char="•"/>
        <a:defRPr sz="1043" kern="1200">
          <a:solidFill>
            <a:schemeClr val="tx1"/>
          </a:solidFill>
          <a:latin typeface="+mn-lt"/>
          <a:ea typeface="+mn-ea"/>
          <a:cs typeface="+mn-cs"/>
        </a:defRPr>
      </a:lvl2pPr>
      <a:lvl3pPr marL="496802" indent="-99361" algn="l" defTabSz="397442" rtl="0" eaLnBrk="1" latinLnBrk="0" hangingPunct="1">
        <a:lnSpc>
          <a:spcPct val="90000"/>
        </a:lnSpc>
        <a:spcBef>
          <a:spcPts val="217"/>
        </a:spcBef>
        <a:buFont typeface="Arial" panose="020B0604020202020204" pitchFamily="34" charset="0"/>
        <a:buChar char="•"/>
        <a:defRPr sz="869" kern="1200">
          <a:solidFill>
            <a:schemeClr val="tx1"/>
          </a:solidFill>
          <a:latin typeface="+mn-lt"/>
          <a:ea typeface="+mn-ea"/>
          <a:cs typeface="+mn-cs"/>
        </a:defRPr>
      </a:lvl3pPr>
      <a:lvl4pPr marL="695523" indent="-99361" algn="l" defTabSz="397442" rtl="0" eaLnBrk="1" latinLnBrk="0" hangingPunct="1">
        <a:lnSpc>
          <a:spcPct val="90000"/>
        </a:lnSpc>
        <a:spcBef>
          <a:spcPts val="217"/>
        </a:spcBef>
        <a:buFont typeface="Arial" panose="020B0604020202020204" pitchFamily="34" charset="0"/>
        <a:buChar char="•"/>
        <a:defRPr sz="783" kern="1200">
          <a:solidFill>
            <a:schemeClr val="tx1"/>
          </a:solidFill>
          <a:latin typeface="+mn-lt"/>
          <a:ea typeface="+mn-ea"/>
          <a:cs typeface="+mn-cs"/>
        </a:defRPr>
      </a:lvl4pPr>
      <a:lvl5pPr marL="894244" indent="-99361" algn="l" defTabSz="397442" rtl="0" eaLnBrk="1" latinLnBrk="0" hangingPunct="1">
        <a:lnSpc>
          <a:spcPct val="90000"/>
        </a:lnSpc>
        <a:spcBef>
          <a:spcPts val="217"/>
        </a:spcBef>
        <a:buFont typeface="Arial" panose="020B0604020202020204" pitchFamily="34" charset="0"/>
        <a:buChar char="•"/>
        <a:defRPr sz="783" kern="1200">
          <a:solidFill>
            <a:schemeClr val="tx1"/>
          </a:solidFill>
          <a:latin typeface="+mn-lt"/>
          <a:ea typeface="+mn-ea"/>
          <a:cs typeface="+mn-cs"/>
        </a:defRPr>
      </a:lvl5pPr>
      <a:lvl6pPr marL="1092965" indent="-99361" algn="l" defTabSz="397442" rtl="0" eaLnBrk="1" latinLnBrk="0" hangingPunct="1">
        <a:lnSpc>
          <a:spcPct val="90000"/>
        </a:lnSpc>
        <a:spcBef>
          <a:spcPts val="217"/>
        </a:spcBef>
        <a:buFont typeface="Arial" panose="020B0604020202020204" pitchFamily="34" charset="0"/>
        <a:buChar char="•"/>
        <a:defRPr sz="783" kern="1200">
          <a:solidFill>
            <a:schemeClr val="tx1"/>
          </a:solidFill>
          <a:latin typeface="+mn-lt"/>
          <a:ea typeface="+mn-ea"/>
          <a:cs typeface="+mn-cs"/>
        </a:defRPr>
      </a:lvl6pPr>
      <a:lvl7pPr marL="1291686" indent="-99361" algn="l" defTabSz="397442" rtl="0" eaLnBrk="1" latinLnBrk="0" hangingPunct="1">
        <a:lnSpc>
          <a:spcPct val="90000"/>
        </a:lnSpc>
        <a:spcBef>
          <a:spcPts val="217"/>
        </a:spcBef>
        <a:buFont typeface="Arial" panose="020B0604020202020204" pitchFamily="34" charset="0"/>
        <a:buChar char="•"/>
        <a:defRPr sz="783" kern="1200">
          <a:solidFill>
            <a:schemeClr val="tx1"/>
          </a:solidFill>
          <a:latin typeface="+mn-lt"/>
          <a:ea typeface="+mn-ea"/>
          <a:cs typeface="+mn-cs"/>
        </a:defRPr>
      </a:lvl7pPr>
      <a:lvl8pPr marL="1490407" indent="-99361" algn="l" defTabSz="397442" rtl="0" eaLnBrk="1" latinLnBrk="0" hangingPunct="1">
        <a:lnSpc>
          <a:spcPct val="90000"/>
        </a:lnSpc>
        <a:spcBef>
          <a:spcPts val="217"/>
        </a:spcBef>
        <a:buFont typeface="Arial" panose="020B0604020202020204" pitchFamily="34" charset="0"/>
        <a:buChar char="•"/>
        <a:defRPr sz="783" kern="1200">
          <a:solidFill>
            <a:schemeClr val="tx1"/>
          </a:solidFill>
          <a:latin typeface="+mn-lt"/>
          <a:ea typeface="+mn-ea"/>
          <a:cs typeface="+mn-cs"/>
        </a:defRPr>
      </a:lvl8pPr>
      <a:lvl9pPr marL="1689127" indent="-99361" algn="l" defTabSz="397442" rtl="0" eaLnBrk="1" latinLnBrk="0" hangingPunct="1">
        <a:lnSpc>
          <a:spcPct val="90000"/>
        </a:lnSpc>
        <a:spcBef>
          <a:spcPts val="217"/>
        </a:spcBef>
        <a:buFont typeface="Arial" panose="020B0604020202020204" pitchFamily="34" charset="0"/>
        <a:buChar char="•"/>
        <a:defRPr sz="7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1pPr>
      <a:lvl2pPr marL="198721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2pPr>
      <a:lvl3pPr marL="397442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3pPr>
      <a:lvl4pPr marL="596163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4pPr>
      <a:lvl5pPr marL="794883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5pPr>
      <a:lvl6pPr marL="993604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6pPr>
      <a:lvl7pPr marL="1192325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7pPr>
      <a:lvl8pPr marL="1391046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8pPr>
      <a:lvl9pPr marL="1589767" algn="l" defTabSz="397442" rtl="0" eaLnBrk="1" latinLnBrk="0" hangingPunct="1">
        <a:defRPr sz="7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.smith@gm.co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E36375C3-D3DB-9215-C568-692B12C5F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"/>
          <a:stretch/>
        </p:blipFill>
        <p:spPr>
          <a:xfrm>
            <a:off x="4175659" y="211336"/>
            <a:ext cx="4026815" cy="41663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F01B9A6-2E21-B8D6-8D92-D79B00F9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63" y="6348502"/>
            <a:ext cx="1726223" cy="2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7076EF0-40B1-29E7-FCDC-F0105E978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2" y="5878112"/>
            <a:ext cx="3211504" cy="729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8A399-AB03-18FA-B026-3DD19688140F}"/>
              </a:ext>
            </a:extLst>
          </p:cNvPr>
          <p:cNvSpPr txBox="1"/>
          <p:nvPr/>
        </p:nvSpPr>
        <p:spPr>
          <a:xfrm>
            <a:off x="1687259" y="2890391"/>
            <a:ext cx="8909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23438">
              <a:defRPr/>
            </a:pPr>
            <a:r>
              <a:rPr lang="en-US" sz="4400" i="1">
                <a:solidFill>
                  <a:schemeClr val="bg1"/>
                </a:solidFill>
                <a:latin typeface="Overpass SemiBold" panose="00000700000000000000" pitchFamily="2" charset="0"/>
              </a:rPr>
              <a:t>&lt;Insert Company Name&gt;</a:t>
            </a:r>
          </a:p>
          <a:p>
            <a:pPr algn="ctr" defTabSz="623438">
              <a:defRPr/>
            </a:pPr>
            <a:r>
              <a:rPr lang="en-US" sz="4400" i="1">
                <a:solidFill>
                  <a:schemeClr val="bg1"/>
                </a:solidFill>
                <a:latin typeface="Overpass SemiBold" panose="00000700000000000000" pitchFamily="2" charset="0"/>
              </a:rPr>
              <a:t>Energy Treasure Maps Project</a:t>
            </a:r>
          </a:p>
        </p:txBody>
      </p:sp>
      <p:pic>
        <p:nvPicPr>
          <p:cNvPr id="5" name="Picture 2" descr="Image result for sample company logo">
            <a:extLst>
              <a:ext uri="{FF2B5EF4-FFF2-40B4-BE49-F238E27FC236}">
                <a16:creationId xmlns:a16="http://schemas.microsoft.com/office/drawing/2014/main" id="{CA12CC5C-655E-8994-40EC-3DF02E4A3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4"/>
          <a:stretch/>
        </p:blipFill>
        <p:spPr bwMode="auto">
          <a:xfrm>
            <a:off x="10609949" y="5730496"/>
            <a:ext cx="1263805" cy="62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3D1B2A-4965-B30A-826D-9D1FEA575EB2}"/>
              </a:ext>
            </a:extLst>
          </p:cNvPr>
          <p:cNvSpPr txBox="1"/>
          <p:nvPr/>
        </p:nvSpPr>
        <p:spPr>
          <a:xfrm>
            <a:off x="10536945" y="6380724"/>
            <a:ext cx="1655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chemeClr val="bg1">
                    <a:lumMod val="75000"/>
                  </a:schemeClr>
                </a:solidFill>
              </a:rPr>
              <a:t>Sample Company Logo </a:t>
            </a:r>
          </a:p>
        </p:txBody>
      </p:sp>
    </p:spTree>
    <p:extLst>
      <p:ext uri="{BB962C8B-B14F-4D97-AF65-F5344CB8AC3E}">
        <p14:creationId xmlns:p14="http://schemas.microsoft.com/office/powerpoint/2010/main" val="1842644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E36375C3-D3DB-9215-C568-692B12C5F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b="58279"/>
          <a:stretch/>
        </p:blipFill>
        <p:spPr>
          <a:xfrm>
            <a:off x="1" y="2832923"/>
            <a:ext cx="12191999" cy="46511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CB6EA-0F0B-9316-1F30-5796E3772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" y="0"/>
            <a:ext cx="12188951" cy="3037625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7076EF0-40B1-29E7-FCDC-F0105E978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92" y="2498360"/>
            <a:ext cx="7158919" cy="141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0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B8BDF-497C-6D59-AF1C-F321D4796F3C}"/>
              </a:ext>
            </a:extLst>
          </p:cNvPr>
          <p:cNvSpPr txBox="1"/>
          <p:nvPr/>
        </p:nvSpPr>
        <p:spPr>
          <a:xfrm>
            <a:off x="84317" y="4381652"/>
            <a:ext cx="12021958" cy="175432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Note to User:</a:t>
            </a:r>
          </a:p>
          <a:p>
            <a:r>
              <a:rPr lang="en-US">
                <a:solidFill>
                  <a:schemeClr val="tx1"/>
                </a:solidFill>
              </a:rPr>
              <a:t>Insert Supplier Sustainability Outlook, Goals, Initiatives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3BCB8-9D44-D43D-1998-2054D532C311}"/>
              </a:ext>
            </a:extLst>
          </p:cNvPr>
          <p:cNvSpPr txBox="1"/>
          <p:nvPr/>
        </p:nvSpPr>
        <p:spPr>
          <a:xfrm>
            <a:off x="6756454" y="1528843"/>
            <a:ext cx="4895850" cy="342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/>
              <a:t>We are committed to </a:t>
            </a:r>
            <a:r>
              <a:rPr lang="en-US" sz="1600" b="1">
                <a:solidFill>
                  <a:srgbClr val="0072CE"/>
                </a:solidFill>
              </a:rPr>
              <a:t>SAFETY</a:t>
            </a:r>
            <a:r>
              <a:rPr lang="en-US" sz="1600"/>
              <a:t> in everything we do</a:t>
            </a:r>
          </a:p>
          <a:p>
            <a:pPr>
              <a:spcAft>
                <a:spcPts val="1500"/>
              </a:spcAft>
            </a:pPr>
            <a:r>
              <a:rPr lang="en-US" sz="1600"/>
              <a:t>We earn </a:t>
            </a:r>
            <a:r>
              <a:rPr lang="en-US" sz="1600" b="1">
                <a:solidFill>
                  <a:srgbClr val="0072CE"/>
                </a:solidFill>
              </a:rPr>
              <a:t>CUSTOMERS</a:t>
            </a:r>
            <a:r>
              <a:rPr lang="en-US" sz="1600"/>
              <a:t> for life</a:t>
            </a:r>
          </a:p>
          <a:p>
            <a:pPr>
              <a:spcAft>
                <a:spcPts val="1500"/>
              </a:spcAft>
            </a:pPr>
            <a:r>
              <a:rPr lang="en-US" sz="1600"/>
              <a:t>We build </a:t>
            </a:r>
            <a:r>
              <a:rPr lang="en-US" sz="1600" b="1">
                <a:solidFill>
                  <a:srgbClr val="0072CE"/>
                </a:solidFill>
              </a:rPr>
              <a:t>BRANDS</a:t>
            </a:r>
            <a:r>
              <a:rPr lang="en-US" sz="1600"/>
              <a:t> that inspire passion and loyalty</a:t>
            </a:r>
          </a:p>
          <a:p>
            <a:pPr>
              <a:spcAft>
                <a:spcPts val="1500"/>
              </a:spcAft>
            </a:pPr>
            <a:r>
              <a:rPr lang="en-US" sz="1600"/>
              <a:t>We translate break though </a:t>
            </a:r>
            <a:r>
              <a:rPr lang="en-US" sz="1600" b="1">
                <a:solidFill>
                  <a:srgbClr val="0072CE"/>
                </a:solidFill>
              </a:rPr>
              <a:t>TECHNOLOGIES</a:t>
            </a:r>
            <a:r>
              <a:rPr lang="en-US" sz="1600"/>
              <a:t> into vehicles and experiences that people love</a:t>
            </a:r>
          </a:p>
          <a:p>
            <a:pPr>
              <a:spcAft>
                <a:spcPts val="1500"/>
              </a:spcAft>
            </a:pPr>
            <a:r>
              <a:rPr lang="en-US" sz="1600"/>
              <a:t>We create </a:t>
            </a:r>
            <a:r>
              <a:rPr lang="en-US" sz="1600" b="1">
                <a:solidFill>
                  <a:srgbClr val="0072CE"/>
                </a:solidFill>
              </a:rPr>
              <a:t>SUSTAINABLE</a:t>
            </a:r>
            <a:r>
              <a:rPr lang="en-US" sz="1600"/>
              <a:t> solutions that improve the </a:t>
            </a:r>
            <a:r>
              <a:rPr lang="en-US" sz="1600" b="1">
                <a:solidFill>
                  <a:srgbClr val="0072CE"/>
                </a:solidFill>
              </a:rPr>
              <a:t>COMMUNITIES</a:t>
            </a:r>
            <a:r>
              <a:rPr lang="en-US" sz="1600"/>
              <a:t> in which we live and work </a:t>
            </a:r>
          </a:p>
          <a:p>
            <a:r>
              <a:rPr lang="en-US" sz="1400"/>
              <a:t>  </a:t>
            </a:r>
          </a:p>
          <a:p>
            <a:endParaRPr lang="en-US" sz="1400"/>
          </a:p>
          <a:p>
            <a:endParaRPr lang="en-US" sz="140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A5DF113-C1C8-6E71-8393-1D1BFAF9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79" y="6357620"/>
            <a:ext cx="2743200" cy="365125"/>
          </a:xfrm>
        </p:spPr>
        <p:txBody>
          <a:bodyPr/>
          <a:lstStyle/>
          <a:p>
            <a:fld id="{76B28CE5-7272-497E-8921-7421A8FE7C86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AC6C38F-E7D8-F747-1007-9FD689DE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4" y="6209795"/>
            <a:ext cx="2505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2D65DD-4468-37EB-82CD-3644A85F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309"/>
            <a:ext cx="12192000" cy="756745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Overpass SemiBold" panose="00000700000000000000" pitchFamily="2" charset="0"/>
              </a:rPr>
              <a:t>GM Partnership Goals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F8D00-E7AF-C806-AB9E-4E4BD72D8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516" y="1095676"/>
            <a:ext cx="12355031" cy="191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5D8FCD-51A3-5AB2-1104-53E81E7F9C3D}"/>
              </a:ext>
            </a:extLst>
          </p:cNvPr>
          <p:cNvSpPr txBox="1"/>
          <p:nvPr/>
        </p:nvSpPr>
        <p:spPr>
          <a:xfrm>
            <a:off x="1670939" y="1566871"/>
            <a:ext cx="421005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>
                <a:latin typeface="Overpass" panose="00000500000000000000" pitchFamily="2" charset="0"/>
              </a:rPr>
              <a:t>ZERO</a:t>
            </a:r>
            <a:r>
              <a:rPr lang="en-US" sz="2400">
                <a:latin typeface="Overpass" panose="00000500000000000000" pitchFamily="2" charset="0"/>
              </a:rPr>
              <a:t>      CRASHES</a:t>
            </a:r>
          </a:p>
          <a:p>
            <a:pPr>
              <a:lnSpc>
                <a:spcPct val="200000"/>
              </a:lnSpc>
            </a:pPr>
            <a:r>
              <a:rPr lang="en-US" sz="2400" b="1">
                <a:latin typeface="Overpass" panose="00000500000000000000" pitchFamily="2" charset="0"/>
              </a:rPr>
              <a:t>ZERO</a:t>
            </a:r>
            <a:r>
              <a:rPr lang="en-US" sz="2400">
                <a:latin typeface="Overpass" panose="00000500000000000000" pitchFamily="2" charset="0"/>
              </a:rPr>
              <a:t>      EMISSIONS</a:t>
            </a:r>
          </a:p>
          <a:p>
            <a:pPr>
              <a:lnSpc>
                <a:spcPct val="200000"/>
              </a:lnSpc>
            </a:pPr>
            <a:r>
              <a:rPr lang="en-US" sz="2400" b="1">
                <a:latin typeface="Overpass" panose="00000500000000000000" pitchFamily="2" charset="0"/>
              </a:rPr>
              <a:t>ZERO</a:t>
            </a:r>
            <a:r>
              <a:rPr lang="en-US" sz="2400">
                <a:latin typeface="Overpass" panose="00000500000000000000" pitchFamily="2" charset="0"/>
              </a:rPr>
              <a:t>      CONGESTION</a:t>
            </a:r>
          </a:p>
          <a:p>
            <a:endParaRPr lang="en-US" sz="2800">
              <a:latin typeface="Overpass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AF8A0-B883-9A25-1720-DCBE48935D09}"/>
              </a:ext>
            </a:extLst>
          </p:cNvPr>
          <p:cNvSpPr/>
          <p:nvPr/>
        </p:nvSpPr>
        <p:spPr>
          <a:xfrm>
            <a:off x="1428741" y="1585642"/>
            <a:ext cx="1382486" cy="2303609"/>
          </a:xfrm>
          <a:prstGeom prst="rect">
            <a:avLst/>
          </a:prstGeom>
          <a:noFill/>
          <a:ln w="38100"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D865D9-13F1-992B-1E54-52D8FDBA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33739" y="2628471"/>
            <a:ext cx="2618764" cy="10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8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3B10D3D-73AF-F23E-C826-FEF374C4F72F}"/>
              </a:ext>
            </a:extLst>
          </p:cNvPr>
          <p:cNvSpPr/>
          <p:nvPr/>
        </p:nvSpPr>
        <p:spPr>
          <a:xfrm>
            <a:off x="1469420" y="1596405"/>
            <a:ext cx="3872075" cy="3658481"/>
          </a:xfrm>
          <a:prstGeom prst="ellipse">
            <a:avLst/>
          </a:prstGeom>
          <a:noFill/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2AFABC-8AC0-4486-810C-38D85BBAA861}"/>
              </a:ext>
            </a:extLst>
          </p:cNvPr>
          <p:cNvCxnSpPr>
            <a:cxnSpLocks/>
          </p:cNvCxnSpPr>
          <p:nvPr/>
        </p:nvCxnSpPr>
        <p:spPr>
          <a:xfrm flipV="1">
            <a:off x="2273514" y="3081062"/>
            <a:ext cx="1006878" cy="1"/>
          </a:xfrm>
          <a:prstGeom prst="line">
            <a:avLst/>
          </a:prstGeom>
          <a:ln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146D39-1A7F-0295-0B6A-156EE05E3879}"/>
              </a:ext>
            </a:extLst>
          </p:cNvPr>
          <p:cNvSpPr txBox="1"/>
          <p:nvPr/>
        </p:nvSpPr>
        <p:spPr>
          <a:xfrm>
            <a:off x="4776047" y="6586387"/>
            <a:ext cx="4010235" cy="2450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66928">
              <a:spcAft>
                <a:spcPts val="600"/>
              </a:spcAft>
            </a:pPr>
            <a:r>
              <a:rPr lang="en-US" sz="992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Made possible through utilization of the GM Treasure Maps Program</a:t>
            </a:r>
            <a:endParaRPr lang="en-US" sz="1600" i="1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7B6025-FCA9-DDF6-753F-5238A72771C5}"/>
              </a:ext>
            </a:extLst>
          </p:cNvPr>
          <p:cNvSpPr/>
          <p:nvPr/>
        </p:nvSpPr>
        <p:spPr>
          <a:xfrm>
            <a:off x="1650565" y="1837786"/>
            <a:ext cx="3447134" cy="3136814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98041B-A70C-A600-1336-79C8587F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03484" y="3295912"/>
            <a:ext cx="3183214" cy="225745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AC2E72-52AE-8383-8A87-A8EFF4455280}"/>
              </a:ext>
            </a:extLst>
          </p:cNvPr>
          <p:cNvSpPr/>
          <p:nvPr/>
        </p:nvSpPr>
        <p:spPr>
          <a:xfrm>
            <a:off x="-1" y="0"/>
            <a:ext cx="32012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7523C22-EA7C-6F60-A196-13BBE51D0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972" y="2087821"/>
            <a:ext cx="2511924" cy="25955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C8E2B7-A52B-6BC8-69F5-2EB9F4D0123C}"/>
              </a:ext>
            </a:extLst>
          </p:cNvPr>
          <p:cNvSpPr txBox="1"/>
          <p:nvPr/>
        </p:nvSpPr>
        <p:spPr>
          <a:xfrm>
            <a:off x="2491773" y="3055359"/>
            <a:ext cx="16383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verpass" panose="00000500000000000000" pitchFamily="2" charset="0"/>
              </a:rPr>
              <a:t>Agenda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D1980FC-7825-7A36-4307-2C21C3DF3B33}"/>
              </a:ext>
            </a:extLst>
          </p:cNvPr>
          <p:cNvSpPr/>
          <p:nvPr/>
        </p:nvSpPr>
        <p:spPr>
          <a:xfrm>
            <a:off x="3166063" y="1567944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3BE0AF-712A-0102-7C0D-48011D491B8D}"/>
              </a:ext>
            </a:extLst>
          </p:cNvPr>
          <p:cNvSpPr/>
          <p:nvPr/>
        </p:nvSpPr>
        <p:spPr>
          <a:xfrm>
            <a:off x="3924739" y="1645912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C26B3F3-DEC5-32D2-3EB4-636B75337A5E}"/>
              </a:ext>
            </a:extLst>
          </p:cNvPr>
          <p:cNvSpPr/>
          <p:nvPr/>
        </p:nvSpPr>
        <p:spPr>
          <a:xfrm>
            <a:off x="4595545" y="1983631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C3CA842-D71C-1485-722B-DDB210CEE2A0}"/>
              </a:ext>
            </a:extLst>
          </p:cNvPr>
          <p:cNvSpPr/>
          <p:nvPr/>
        </p:nvSpPr>
        <p:spPr>
          <a:xfrm>
            <a:off x="4942638" y="2309390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60108C9-3981-D017-5B41-93D214217679}"/>
              </a:ext>
            </a:extLst>
          </p:cNvPr>
          <p:cNvSpPr/>
          <p:nvPr/>
        </p:nvSpPr>
        <p:spPr>
          <a:xfrm>
            <a:off x="5164914" y="2715046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61291D6-54B2-EC67-0741-361FCDB3ABA4}"/>
              </a:ext>
            </a:extLst>
          </p:cNvPr>
          <p:cNvSpPr/>
          <p:nvPr/>
        </p:nvSpPr>
        <p:spPr>
          <a:xfrm>
            <a:off x="5291697" y="3180688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9F21842-95FA-BDD7-E1D8-2DFF17E82C79}"/>
              </a:ext>
            </a:extLst>
          </p:cNvPr>
          <p:cNvSpPr/>
          <p:nvPr/>
        </p:nvSpPr>
        <p:spPr>
          <a:xfrm>
            <a:off x="5288478" y="3613173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17B00FF-0661-7C68-82BE-980320773E69}"/>
              </a:ext>
            </a:extLst>
          </p:cNvPr>
          <p:cNvSpPr/>
          <p:nvPr/>
        </p:nvSpPr>
        <p:spPr>
          <a:xfrm>
            <a:off x="5162517" y="4056736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385D9E4-3DCA-EBF6-7CAE-0438B192ECCF}"/>
              </a:ext>
            </a:extLst>
          </p:cNvPr>
          <p:cNvSpPr/>
          <p:nvPr/>
        </p:nvSpPr>
        <p:spPr>
          <a:xfrm>
            <a:off x="4935546" y="4457193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0A7E96A-91F8-52EC-B192-50116EC213E1}"/>
              </a:ext>
            </a:extLst>
          </p:cNvPr>
          <p:cNvSpPr/>
          <p:nvPr/>
        </p:nvSpPr>
        <p:spPr>
          <a:xfrm>
            <a:off x="4509173" y="4871349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94B1F1C-D21C-3E57-5231-CD6502D8445A}"/>
              </a:ext>
            </a:extLst>
          </p:cNvPr>
          <p:cNvSpPr/>
          <p:nvPr/>
        </p:nvSpPr>
        <p:spPr>
          <a:xfrm>
            <a:off x="3983468" y="5129050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4592881-0E80-C962-ABFF-97231A28FE50}"/>
              </a:ext>
            </a:extLst>
          </p:cNvPr>
          <p:cNvSpPr/>
          <p:nvPr/>
        </p:nvSpPr>
        <p:spPr>
          <a:xfrm>
            <a:off x="3543975" y="5205156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DEB23EA-1919-2BF3-626C-EF833F6DCEAF}"/>
              </a:ext>
            </a:extLst>
          </p:cNvPr>
          <p:cNvSpPr/>
          <p:nvPr/>
        </p:nvSpPr>
        <p:spPr>
          <a:xfrm>
            <a:off x="3192789" y="5199088"/>
            <a:ext cx="70403" cy="7033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F0FE762-CA56-946D-D9F1-E686DF751D3E}"/>
              </a:ext>
            </a:extLst>
          </p:cNvPr>
          <p:cNvSpPr/>
          <p:nvPr/>
        </p:nvSpPr>
        <p:spPr>
          <a:xfrm>
            <a:off x="5461721" y="946927"/>
            <a:ext cx="3461609" cy="551978"/>
          </a:xfrm>
          <a:prstGeom prst="roundRect">
            <a:avLst/>
          </a:prstGeom>
          <a:noFill/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C022C91-10FE-7134-49C0-E93C3A8E0853}"/>
              </a:ext>
            </a:extLst>
          </p:cNvPr>
          <p:cNvSpPr/>
          <p:nvPr/>
        </p:nvSpPr>
        <p:spPr>
          <a:xfrm>
            <a:off x="5266781" y="1269761"/>
            <a:ext cx="560422" cy="47282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 descr="Wave Gesture outline">
            <a:extLst>
              <a:ext uri="{FF2B5EF4-FFF2-40B4-BE49-F238E27FC236}">
                <a16:creationId xmlns:a16="http://schemas.microsoft.com/office/drawing/2014/main" id="{F577BBDE-89E0-3151-3B1F-87F098770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3679" y="1297810"/>
            <a:ext cx="403027" cy="403027"/>
          </a:xfrm>
          <a:prstGeom prst="rect">
            <a:avLst/>
          </a:prstGeom>
        </p:spPr>
      </p:pic>
      <p:sp>
        <p:nvSpPr>
          <p:cNvPr id="1034" name="TextBox 1033">
            <a:extLst>
              <a:ext uri="{FF2B5EF4-FFF2-40B4-BE49-F238E27FC236}">
                <a16:creationId xmlns:a16="http://schemas.microsoft.com/office/drawing/2014/main" id="{3CA79482-8C75-DECF-400B-E11DFBACDF96}"/>
              </a:ext>
            </a:extLst>
          </p:cNvPr>
          <p:cNvSpPr txBox="1"/>
          <p:nvPr/>
        </p:nvSpPr>
        <p:spPr>
          <a:xfrm>
            <a:off x="5477042" y="1022162"/>
            <a:ext cx="3461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Overpass" panose="00000500000000000000" pitchFamily="2" charset="0"/>
              </a:rPr>
              <a:t>Introduction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27C04977-6F88-E2D2-6EE8-50E814D5F711}"/>
              </a:ext>
            </a:extLst>
          </p:cNvPr>
          <p:cNvSpPr/>
          <p:nvPr/>
        </p:nvSpPr>
        <p:spPr>
          <a:xfrm>
            <a:off x="6094475" y="1811832"/>
            <a:ext cx="3461609" cy="551978"/>
          </a:xfrm>
          <a:prstGeom prst="roundRect">
            <a:avLst/>
          </a:prstGeom>
          <a:noFill/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6A7B54D6-FB70-528C-7CFE-98560B4E6EE6}"/>
              </a:ext>
            </a:extLst>
          </p:cNvPr>
          <p:cNvSpPr/>
          <p:nvPr/>
        </p:nvSpPr>
        <p:spPr>
          <a:xfrm>
            <a:off x="6491656" y="2795557"/>
            <a:ext cx="3461609" cy="551978"/>
          </a:xfrm>
          <a:prstGeom prst="roundRect">
            <a:avLst/>
          </a:prstGeom>
          <a:noFill/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49475C8E-2243-3E84-5E96-72EA0CB0ACC4}"/>
              </a:ext>
            </a:extLst>
          </p:cNvPr>
          <p:cNvSpPr/>
          <p:nvPr/>
        </p:nvSpPr>
        <p:spPr>
          <a:xfrm>
            <a:off x="6363808" y="3710660"/>
            <a:ext cx="3461609" cy="551978"/>
          </a:xfrm>
          <a:prstGeom prst="roundRect">
            <a:avLst/>
          </a:prstGeom>
          <a:noFill/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3585EDEC-3D8C-859F-15EE-65B9873D84DC}"/>
              </a:ext>
            </a:extLst>
          </p:cNvPr>
          <p:cNvSpPr/>
          <p:nvPr/>
        </p:nvSpPr>
        <p:spPr>
          <a:xfrm>
            <a:off x="6054265" y="4624358"/>
            <a:ext cx="3461609" cy="551978"/>
          </a:xfrm>
          <a:prstGeom prst="roundRect">
            <a:avLst/>
          </a:prstGeom>
          <a:noFill/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20DD66D0-2EBE-E7AD-E010-EFEB369A6CDD}"/>
              </a:ext>
            </a:extLst>
          </p:cNvPr>
          <p:cNvSpPr txBox="1"/>
          <p:nvPr/>
        </p:nvSpPr>
        <p:spPr>
          <a:xfrm>
            <a:off x="6124464" y="1767847"/>
            <a:ext cx="342139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verpass" panose="00000500000000000000" pitchFamily="2" charset="0"/>
              </a:rPr>
              <a:t>Treasure Map Process Overview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4FE8A876-F66D-5C18-9692-23ABB4E5FA97}"/>
              </a:ext>
            </a:extLst>
          </p:cNvPr>
          <p:cNvSpPr txBox="1"/>
          <p:nvPr/>
        </p:nvSpPr>
        <p:spPr>
          <a:xfrm>
            <a:off x="6491656" y="2900653"/>
            <a:ext cx="34691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Overpass" panose="00000500000000000000" pitchFamily="2" charset="0"/>
              </a:rPr>
              <a:t>High Level Findings Summary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BEB3E2AD-AB1E-95AD-5315-76EE1445CE50}"/>
              </a:ext>
            </a:extLst>
          </p:cNvPr>
          <p:cNvSpPr txBox="1"/>
          <p:nvPr/>
        </p:nvSpPr>
        <p:spPr>
          <a:xfrm>
            <a:off x="6363808" y="3666290"/>
            <a:ext cx="34522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Overpass" panose="00000500000000000000" pitchFamily="2" charset="0"/>
              </a:rPr>
              <a:t>Overview of Projects/Savings Opportunities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C251A7EE-82D2-CE41-EDF5-51BBD4AE0211}"/>
              </a:ext>
            </a:extLst>
          </p:cNvPr>
          <p:cNvSpPr txBox="1"/>
          <p:nvPr/>
        </p:nvSpPr>
        <p:spPr>
          <a:xfrm>
            <a:off x="6054265" y="4712389"/>
            <a:ext cx="34616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Overpass" panose="00000500000000000000" pitchFamily="2" charset="0"/>
              </a:rPr>
              <a:t>Q&amp;A</a:t>
            </a:r>
          </a:p>
        </p:txBody>
      </p:sp>
      <p:sp>
        <p:nvSpPr>
          <p:cNvPr id="1048" name="Oval 1047">
            <a:extLst>
              <a:ext uri="{FF2B5EF4-FFF2-40B4-BE49-F238E27FC236}">
                <a16:creationId xmlns:a16="http://schemas.microsoft.com/office/drawing/2014/main" id="{DFD6978C-03EA-5D50-D011-7736ADE4CE98}"/>
              </a:ext>
            </a:extLst>
          </p:cNvPr>
          <p:cNvSpPr/>
          <p:nvPr/>
        </p:nvSpPr>
        <p:spPr>
          <a:xfrm>
            <a:off x="5844253" y="2169753"/>
            <a:ext cx="560422" cy="47282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F936E2F1-C309-59A3-F3D6-4474CF04A753}"/>
              </a:ext>
            </a:extLst>
          </p:cNvPr>
          <p:cNvSpPr/>
          <p:nvPr/>
        </p:nvSpPr>
        <p:spPr>
          <a:xfrm>
            <a:off x="6220743" y="3088937"/>
            <a:ext cx="560422" cy="47282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6333D4F4-4A3D-9B0E-A1D5-5B98811960EA}"/>
              </a:ext>
            </a:extLst>
          </p:cNvPr>
          <p:cNvSpPr/>
          <p:nvPr/>
        </p:nvSpPr>
        <p:spPr>
          <a:xfrm>
            <a:off x="6120012" y="4023003"/>
            <a:ext cx="560422" cy="47282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F1E6086E-6C32-7224-BD4F-77B7334C4D9C}"/>
              </a:ext>
            </a:extLst>
          </p:cNvPr>
          <p:cNvSpPr/>
          <p:nvPr/>
        </p:nvSpPr>
        <p:spPr>
          <a:xfrm>
            <a:off x="5716239" y="4997842"/>
            <a:ext cx="560422" cy="472829"/>
          </a:xfrm>
          <a:prstGeom prst="ellipse">
            <a:avLst/>
          </a:prstGeom>
          <a:solidFill>
            <a:srgbClr val="0072CE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5" name="Graphic 1084" descr="Question Mark with solid fill">
            <a:extLst>
              <a:ext uri="{FF2B5EF4-FFF2-40B4-BE49-F238E27FC236}">
                <a16:creationId xmlns:a16="http://schemas.microsoft.com/office/drawing/2014/main" id="{4068B67F-08BE-4FAC-96FA-F81EB3C47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7051" y="5067531"/>
            <a:ext cx="364037" cy="364037"/>
          </a:xfrm>
          <a:prstGeom prst="rect">
            <a:avLst/>
          </a:prstGeom>
        </p:spPr>
      </p:pic>
      <p:pic>
        <p:nvPicPr>
          <p:cNvPr id="1087" name="Graphic 1086" descr="List with solid fill">
            <a:extLst>
              <a:ext uri="{FF2B5EF4-FFF2-40B4-BE49-F238E27FC236}">
                <a16:creationId xmlns:a16="http://schemas.microsoft.com/office/drawing/2014/main" id="{4945730B-3D20-77C4-FF8C-C8C846672E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19348" y="2222836"/>
            <a:ext cx="393119" cy="393119"/>
          </a:xfrm>
          <a:prstGeom prst="rect">
            <a:avLst/>
          </a:prstGeom>
        </p:spPr>
      </p:pic>
      <p:pic>
        <p:nvPicPr>
          <p:cNvPr id="1089" name="Graphic 1088" descr="Lightbulb and gear with solid fill">
            <a:extLst>
              <a:ext uri="{FF2B5EF4-FFF2-40B4-BE49-F238E27FC236}">
                <a16:creationId xmlns:a16="http://schemas.microsoft.com/office/drawing/2014/main" id="{7C5F812E-5751-BB4D-8D83-ADB311F18B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0451" y="3147952"/>
            <a:ext cx="382111" cy="382111"/>
          </a:xfrm>
          <a:prstGeom prst="rect">
            <a:avLst/>
          </a:prstGeom>
        </p:spPr>
      </p:pic>
      <p:pic>
        <p:nvPicPr>
          <p:cNvPr id="1091" name="Graphic 1090" descr="Money outline">
            <a:extLst>
              <a:ext uri="{FF2B5EF4-FFF2-40B4-BE49-F238E27FC236}">
                <a16:creationId xmlns:a16="http://schemas.microsoft.com/office/drawing/2014/main" id="{7F3B2D41-11E1-2024-C5E4-91D39C1AD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56337" y="3998251"/>
            <a:ext cx="473675" cy="4736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DDD03-4DBB-8BF2-86A7-40B2ED88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79" y="6357620"/>
            <a:ext cx="2743200" cy="365125"/>
          </a:xfrm>
        </p:spPr>
        <p:txBody>
          <a:bodyPr/>
          <a:lstStyle/>
          <a:p>
            <a:fld id="{76B28CE5-7272-497E-8921-7421A8FE7C86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756C4B6-5B21-E8F2-39FC-1960EFF6F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4" y="6209795"/>
            <a:ext cx="2505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3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3753-37E8-71FC-E695-91B2845F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309"/>
            <a:ext cx="12030075" cy="756745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Overpass SemiBold" panose="00000700000000000000" pitchFamily="2" charset="0"/>
              </a:rPr>
              <a:t>Meet The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B0903-D59D-7E49-D463-505CC9C0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16" y="1095676"/>
            <a:ext cx="12355031" cy="19174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4BF444C-5618-1AE6-2154-FFF11A49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79" y="6357620"/>
            <a:ext cx="2743200" cy="365125"/>
          </a:xfrm>
        </p:spPr>
        <p:txBody>
          <a:bodyPr/>
          <a:lstStyle/>
          <a:p>
            <a:fld id="{76B28CE5-7272-497E-8921-7421A8FE7C86}" type="slidenum">
              <a:rPr lang="en-US" smtClean="0"/>
              <a:t>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D6DBC-D004-629F-4A62-D612249E4A5E}"/>
              </a:ext>
            </a:extLst>
          </p:cNvPr>
          <p:cNvSpPr txBox="1"/>
          <p:nvPr/>
        </p:nvSpPr>
        <p:spPr>
          <a:xfrm>
            <a:off x="-100064" y="3978205"/>
            <a:ext cx="2505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Overpass" panose="00000500000000000000" pitchFamily="2" charset="0"/>
              </a:rPr>
              <a:t>EX. John Smith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Sustainability Analyst</a:t>
            </a:r>
          </a:p>
          <a:p>
            <a:pPr algn="ctr"/>
            <a:r>
              <a:rPr lang="en-US" sz="1600">
                <a:latin typeface="Overpass" panose="00000500000000000000" pitchFamily="2" charset="0"/>
                <a:hlinkClick r:id="rId3"/>
              </a:rPr>
              <a:t>j.smith@gm.com</a:t>
            </a:r>
            <a:endParaRPr lang="en-US" sz="1600">
              <a:latin typeface="Overpass" panose="00000500000000000000" pitchFamily="2" charset="0"/>
            </a:endParaRPr>
          </a:p>
          <a:p>
            <a:pPr algn="ctr"/>
            <a:r>
              <a:rPr lang="en-US" sz="1600">
                <a:latin typeface="Overpass" panose="00000500000000000000" pitchFamily="2" charset="0"/>
              </a:rPr>
              <a:t>+1.999.999.9999</a:t>
            </a:r>
          </a:p>
        </p:txBody>
      </p:sp>
      <p:pic>
        <p:nvPicPr>
          <p:cNvPr id="10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4980743-7984-CE56-E8C8-ACBA340B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4" y="6209795"/>
            <a:ext cx="2505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DDA8B05-633A-BB03-B3BA-0A3B4D8CFE91}"/>
              </a:ext>
            </a:extLst>
          </p:cNvPr>
          <p:cNvSpPr/>
          <p:nvPr/>
        </p:nvSpPr>
        <p:spPr>
          <a:xfrm>
            <a:off x="97777" y="1633606"/>
            <a:ext cx="2109394" cy="2249213"/>
          </a:xfrm>
          <a:prstGeom prst="ellipse">
            <a:avLst/>
          </a:prstGeom>
          <a:solidFill>
            <a:srgbClr val="0072C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verpass" panose="00000500000000000000" pitchFamily="2" charset="0"/>
              </a:rPr>
              <a:t>Insert picture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5FCC47-9A6A-B9A0-4EDB-3A832BC8326A}"/>
              </a:ext>
            </a:extLst>
          </p:cNvPr>
          <p:cNvSpPr/>
          <p:nvPr/>
        </p:nvSpPr>
        <p:spPr>
          <a:xfrm>
            <a:off x="9990790" y="1643208"/>
            <a:ext cx="2109394" cy="2249213"/>
          </a:xfrm>
          <a:prstGeom prst="ellipse">
            <a:avLst/>
          </a:prstGeom>
          <a:solidFill>
            <a:srgbClr val="0072C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verpass" panose="00000500000000000000" pitchFamily="2" charset="0"/>
              </a:rPr>
              <a:t>Insert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159534-16FA-7E1F-086F-1E733B74FC7A}"/>
              </a:ext>
            </a:extLst>
          </p:cNvPr>
          <p:cNvSpPr/>
          <p:nvPr/>
        </p:nvSpPr>
        <p:spPr>
          <a:xfrm>
            <a:off x="7518993" y="1633607"/>
            <a:ext cx="2109394" cy="2249213"/>
          </a:xfrm>
          <a:prstGeom prst="ellipse">
            <a:avLst/>
          </a:prstGeom>
          <a:solidFill>
            <a:srgbClr val="0072C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verpass" panose="00000500000000000000" pitchFamily="2" charset="0"/>
              </a:rPr>
              <a:t>Insert picture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FF4FAF-A148-C59D-C0B7-2ADAEFEAD76E}"/>
              </a:ext>
            </a:extLst>
          </p:cNvPr>
          <p:cNvSpPr/>
          <p:nvPr/>
        </p:nvSpPr>
        <p:spPr>
          <a:xfrm>
            <a:off x="5047196" y="1633608"/>
            <a:ext cx="2109394" cy="2249213"/>
          </a:xfrm>
          <a:prstGeom prst="ellipse">
            <a:avLst/>
          </a:prstGeom>
          <a:solidFill>
            <a:srgbClr val="0072C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verpass" panose="00000500000000000000" pitchFamily="2" charset="0"/>
              </a:rPr>
              <a:t>Insert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7AB077-3801-5150-5BB3-0AD41A123CBB}"/>
              </a:ext>
            </a:extLst>
          </p:cNvPr>
          <p:cNvSpPr/>
          <p:nvPr/>
        </p:nvSpPr>
        <p:spPr>
          <a:xfrm>
            <a:off x="2575399" y="1633609"/>
            <a:ext cx="2109394" cy="2249213"/>
          </a:xfrm>
          <a:prstGeom prst="ellipse">
            <a:avLst/>
          </a:prstGeom>
          <a:solidFill>
            <a:srgbClr val="0072C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verpass" panose="00000500000000000000" pitchFamily="2" charset="0"/>
              </a:rPr>
              <a:t>Insert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D10B5D-B9F4-F23F-91B0-3D74427EA46E}"/>
              </a:ext>
            </a:extLst>
          </p:cNvPr>
          <p:cNvSpPr txBox="1"/>
          <p:nvPr/>
        </p:nvSpPr>
        <p:spPr>
          <a:xfrm>
            <a:off x="4846442" y="3987174"/>
            <a:ext cx="2505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Overpass" panose="00000500000000000000" pitchFamily="2" charset="0"/>
              </a:rPr>
              <a:t>Name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Position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Email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Phone #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DCE0B-39E6-ECE0-3D44-04A065EA08AA}"/>
              </a:ext>
            </a:extLst>
          </p:cNvPr>
          <p:cNvSpPr txBox="1"/>
          <p:nvPr/>
        </p:nvSpPr>
        <p:spPr>
          <a:xfrm>
            <a:off x="7321152" y="3987174"/>
            <a:ext cx="2505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Overpass" panose="00000500000000000000" pitchFamily="2" charset="0"/>
              </a:rPr>
              <a:t>Name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Position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Email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Phone #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F6B134-6D7F-6C1D-1A52-6677A3A0B1E3}"/>
              </a:ext>
            </a:extLst>
          </p:cNvPr>
          <p:cNvSpPr txBox="1"/>
          <p:nvPr/>
        </p:nvSpPr>
        <p:spPr>
          <a:xfrm>
            <a:off x="9792949" y="3987174"/>
            <a:ext cx="2505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Overpass" panose="00000500000000000000" pitchFamily="2" charset="0"/>
              </a:rPr>
              <a:t>Name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Position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Email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Phone #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C78B00-0C29-4DCE-FCF7-1D0352826A20}"/>
              </a:ext>
            </a:extLst>
          </p:cNvPr>
          <p:cNvSpPr txBox="1"/>
          <p:nvPr/>
        </p:nvSpPr>
        <p:spPr>
          <a:xfrm>
            <a:off x="2341367" y="3987174"/>
            <a:ext cx="2505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Overpass" panose="00000500000000000000" pitchFamily="2" charset="0"/>
              </a:rPr>
              <a:t>Name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Position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Email</a:t>
            </a:r>
          </a:p>
          <a:p>
            <a:pPr algn="ctr"/>
            <a:r>
              <a:rPr lang="en-US" sz="1600">
                <a:latin typeface="Overpass" panose="00000500000000000000" pitchFamily="2" charset="0"/>
              </a:rPr>
              <a:t>Phone # </a:t>
            </a:r>
          </a:p>
        </p:txBody>
      </p:sp>
    </p:spTree>
    <p:extLst>
      <p:ext uri="{BB962C8B-B14F-4D97-AF65-F5344CB8AC3E}">
        <p14:creationId xmlns:p14="http://schemas.microsoft.com/office/powerpoint/2010/main" val="1524893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87E5FCF-C159-9C4F-20E2-8EFF3C1A9A03}"/>
              </a:ext>
            </a:extLst>
          </p:cNvPr>
          <p:cNvSpPr txBox="1">
            <a:spLocks/>
          </p:cNvSpPr>
          <p:nvPr/>
        </p:nvSpPr>
        <p:spPr>
          <a:xfrm>
            <a:off x="0" y="315309"/>
            <a:ext cx="12030075" cy="7567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974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1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Overpass SemiBold" panose="00000700000000000000" pitchFamily="2" charset="0"/>
              </a:rPr>
              <a:t>Our Energy Treasure Maps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E815B-834B-D247-CD5D-53665F3CA31F}"/>
              </a:ext>
            </a:extLst>
          </p:cNvPr>
          <p:cNvSpPr txBox="1"/>
          <p:nvPr/>
        </p:nvSpPr>
        <p:spPr>
          <a:xfrm>
            <a:off x="430843" y="1317827"/>
            <a:ext cx="11179450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b="1">
                <a:solidFill>
                  <a:srgbClr val="0072CE"/>
                </a:solidFill>
                <a:latin typeface="Overpass" panose="00000500000000000000" pitchFamily="2" charset="0"/>
              </a:rPr>
              <a:t>BACKGROUND CONTEXT</a:t>
            </a:r>
          </a:p>
          <a:p>
            <a:pPr>
              <a:spcAft>
                <a:spcPts val="1500"/>
              </a:spcAft>
            </a:pP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4CDC4-F2BC-6920-1ACE-80F24F6AFD7D}"/>
              </a:ext>
            </a:extLst>
          </p:cNvPr>
          <p:cNvSpPr txBox="1"/>
          <p:nvPr/>
        </p:nvSpPr>
        <p:spPr>
          <a:xfrm>
            <a:off x="464402" y="5556765"/>
            <a:ext cx="195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b="1">
                <a:solidFill>
                  <a:srgbClr val="0072CE"/>
                </a:solidFill>
                <a:latin typeface="Overpass" panose="00000500000000000000" pitchFamily="2" charset="0"/>
              </a:rPr>
              <a:t>NEXT STEPS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CFBB69-8C9E-364B-ABA0-9CC8BFDF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16" y="1095676"/>
            <a:ext cx="12355031" cy="191744"/>
          </a:xfrm>
          <a:prstGeom prst="rect">
            <a:avLst/>
          </a:prstGeom>
        </p:spPr>
      </p:pic>
      <p:pic>
        <p:nvPicPr>
          <p:cNvPr id="14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7CF4556-F10F-EE0E-666A-3BC0ADB6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8153"/>
            <a:ext cx="1951367" cy="4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CC161C-1A6A-155F-A004-AFD45C4C8C0B}"/>
              </a:ext>
            </a:extLst>
          </p:cNvPr>
          <p:cNvSpPr txBox="1"/>
          <p:nvPr/>
        </p:nvSpPr>
        <p:spPr>
          <a:xfrm>
            <a:off x="466012" y="1594345"/>
            <a:ext cx="1088778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>
                <a:latin typeface="Overpass" panose="00000500000000000000" pitchFamily="2" charset="0"/>
              </a:rPr>
              <a:t>The Energy Treasure Maps Program is a tool created by GM that helps highlight the areas that we should focus our efforts on based on cost savings, reducing emissions, and improving efficiency.</a:t>
            </a:r>
          </a:p>
          <a:p>
            <a:pPr lvl="1">
              <a:spcAft>
                <a:spcPts val="1500"/>
              </a:spcAft>
            </a:pPr>
            <a:r>
              <a:rPr lang="en-US" sz="1600" b="1">
                <a:latin typeface="Overpass" panose="00000500000000000000" pitchFamily="2" charset="0"/>
              </a:rPr>
              <a:t>Current State: </a:t>
            </a:r>
            <a:r>
              <a:rPr lang="en-US" sz="1600">
                <a:latin typeface="Overpass" panose="00000500000000000000" pitchFamily="2" charset="0"/>
              </a:rPr>
              <a:t>Completed the Energy Treasure Map </a:t>
            </a:r>
          </a:p>
          <a:p>
            <a:pPr lvl="1">
              <a:spcAft>
                <a:spcPts val="1500"/>
              </a:spcAft>
            </a:pPr>
            <a:r>
              <a:rPr lang="en-US" sz="1600" b="1">
                <a:latin typeface="Overpass" panose="00000500000000000000" pitchFamily="2" charset="0"/>
              </a:rPr>
              <a:t>Future State: </a:t>
            </a:r>
            <a:r>
              <a:rPr lang="en-US" sz="1600">
                <a:latin typeface="Overpass" panose="00000500000000000000" pitchFamily="2" charset="0"/>
              </a:rPr>
              <a:t>Implement the projects with less than 2 years payback period</a:t>
            </a:r>
            <a:endParaRPr lang="en-US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8ECEC-3233-A81B-7DD3-4EC2DAECE3CD}"/>
              </a:ext>
            </a:extLst>
          </p:cNvPr>
          <p:cNvSpPr txBox="1"/>
          <p:nvPr/>
        </p:nvSpPr>
        <p:spPr>
          <a:xfrm>
            <a:off x="464402" y="5867424"/>
            <a:ext cx="8308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>
                <a:latin typeface="Overpass" panose="00000500000000000000" pitchFamily="2" charset="0"/>
              </a:rPr>
              <a:t>Implement the projects and monitor the energy savings. Report savings results.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2947AB0A-672F-EDC2-BC53-6543786D6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79" y="6357620"/>
            <a:ext cx="2743200" cy="365125"/>
          </a:xfrm>
        </p:spPr>
        <p:txBody>
          <a:bodyPr/>
          <a:lstStyle/>
          <a:p>
            <a:fld id="{76B28CE5-7272-497E-8921-7421A8FE7C86}" type="slidenum">
              <a:rPr lang="en-US" sz="1200" smtClean="0"/>
              <a:t>5</a:t>
            </a:fld>
            <a:endParaRPr lang="en-US" sz="12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3AB2AA-2C7B-53E7-1477-317978BD8820}"/>
              </a:ext>
            </a:extLst>
          </p:cNvPr>
          <p:cNvSpPr/>
          <p:nvPr/>
        </p:nvSpPr>
        <p:spPr>
          <a:xfrm>
            <a:off x="632511" y="4105444"/>
            <a:ext cx="3223472" cy="11582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2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E0776F-7B09-3FD6-4F8E-A5B08C2EED09}"/>
              </a:ext>
            </a:extLst>
          </p:cNvPr>
          <p:cNvSpPr txBox="1"/>
          <p:nvPr/>
        </p:nvSpPr>
        <p:spPr>
          <a:xfrm>
            <a:off x="464402" y="3591064"/>
            <a:ext cx="2538233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>
                <a:latin typeface="Overpass" panose="00000500000000000000" pitchFamily="2" charset="0"/>
              </a:rPr>
              <a:t>Top projects identified:</a:t>
            </a:r>
          </a:p>
          <a:p>
            <a:pPr>
              <a:spcAft>
                <a:spcPts val="1500"/>
              </a:spcAft>
            </a:pPr>
            <a:r>
              <a:rPr lang="en-US" sz="1600" b="1">
                <a:latin typeface="Overpass" panose="00000500000000000000" pitchFamily="2" charset="0"/>
              </a:rPr>
              <a:t>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6133D9-DDB6-583E-CFEA-40E6A8B104C9}"/>
              </a:ext>
            </a:extLst>
          </p:cNvPr>
          <p:cNvSpPr txBox="1"/>
          <p:nvPr/>
        </p:nvSpPr>
        <p:spPr>
          <a:xfrm>
            <a:off x="1701987" y="4496547"/>
            <a:ext cx="126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Project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9E88F8-7AD1-6A05-AA29-B3F3B3F573FC}"/>
              </a:ext>
            </a:extLst>
          </p:cNvPr>
          <p:cNvSpPr txBox="1"/>
          <p:nvPr/>
        </p:nvSpPr>
        <p:spPr>
          <a:xfrm>
            <a:off x="430843" y="3294108"/>
            <a:ext cx="195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b="1">
                <a:solidFill>
                  <a:srgbClr val="0072CE"/>
                </a:solidFill>
                <a:latin typeface="Overpass" panose="00000500000000000000" pitchFamily="2" charset="0"/>
              </a:rPr>
              <a:t>HIGHLIGHTS</a:t>
            </a:r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19964D-BAC7-D3CA-02C0-5E649D41F106}"/>
              </a:ext>
            </a:extLst>
          </p:cNvPr>
          <p:cNvSpPr/>
          <p:nvPr/>
        </p:nvSpPr>
        <p:spPr>
          <a:xfrm>
            <a:off x="8386821" y="4105444"/>
            <a:ext cx="3223472" cy="11582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2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2FDF76-5AA0-0BCA-BE0E-E2ECA623325B}"/>
              </a:ext>
            </a:extLst>
          </p:cNvPr>
          <p:cNvSpPr txBox="1"/>
          <p:nvPr/>
        </p:nvSpPr>
        <p:spPr>
          <a:xfrm>
            <a:off x="9456297" y="4496547"/>
            <a:ext cx="126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Project 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F53FAA-CA47-F34A-C778-615D722F265E}"/>
              </a:ext>
            </a:extLst>
          </p:cNvPr>
          <p:cNvSpPr/>
          <p:nvPr/>
        </p:nvSpPr>
        <p:spPr>
          <a:xfrm>
            <a:off x="4509666" y="4105444"/>
            <a:ext cx="3223472" cy="11582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2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8EDDE3-D82A-E65D-8EB1-77811EF596CC}"/>
              </a:ext>
            </a:extLst>
          </p:cNvPr>
          <p:cNvSpPr txBox="1"/>
          <p:nvPr/>
        </p:nvSpPr>
        <p:spPr>
          <a:xfrm>
            <a:off x="5579142" y="4496547"/>
            <a:ext cx="126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1068927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1D5DA4-DF4D-05BC-BF51-D8C792AAB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16" y="1664475"/>
            <a:ext cx="7118252" cy="10275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8DD077-882C-FE32-DD63-ABABAA2F34FE}"/>
              </a:ext>
            </a:extLst>
          </p:cNvPr>
          <p:cNvCxnSpPr>
            <a:cxnSpLocks/>
          </p:cNvCxnSpPr>
          <p:nvPr/>
        </p:nvCxnSpPr>
        <p:spPr>
          <a:xfrm flipV="1">
            <a:off x="4281055" y="2705631"/>
            <a:ext cx="1707853" cy="5571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0F0270E-6710-E16B-4FAF-A26C6FDC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79" y="6357620"/>
            <a:ext cx="2743200" cy="365125"/>
          </a:xfrm>
        </p:spPr>
        <p:txBody>
          <a:bodyPr/>
          <a:lstStyle/>
          <a:p>
            <a:fld id="{76B28CE5-7272-497E-8921-7421A8FE7C86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6C7920E-54B0-D779-27D6-939E56FB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4" y="6209795"/>
            <a:ext cx="2505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C2197A0-8F8A-E5A2-3811-8D3D72F1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309"/>
            <a:ext cx="12192000" cy="75674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Overpass SemiBold" panose="00000700000000000000" pitchFamily="2" charset="0"/>
              </a:rPr>
              <a:t>Treasure Map Summary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EAF63A-2DC9-DF66-CA8D-46FF6870F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516" y="1095676"/>
            <a:ext cx="12355031" cy="1917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4C0AFB-2338-A6F5-DCB4-A5835D2711E7}"/>
              </a:ext>
            </a:extLst>
          </p:cNvPr>
          <p:cNvSpPr txBox="1"/>
          <p:nvPr/>
        </p:nvSpPr>
        <p:spPr>
          <a:xfrm>
            <a:off x="4153800" y="6495545"/>
            <a:ext cx="388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+mj-lt"/>
              </a:rPr>
              <a:t>Note: values are being used for visual purposes only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000000-0008-0000-1400-000010000000}"/>
              </a:ext>
              <a:ext uri="{147F2762-F138-4A5C-976F-8EAC2B608ADB}">
                <a16:predDERef xmlns:a16="http://schemas.microsoft.com/office/drawing/2014/main" pred="{9F208C00-F575-4125-8FBA-9956B27A3F26}"/>
              </a:ext>
            </a:extLst>
          </p:cNvPr>
          <p:cNvSpPr/>
          <p:nvPr/>
        </p:nvSpPr>
        <p:spPr>
          <a:xfrm>
            <a:off x="388801" y="1662075"/>
            <a:ext cx="7049967" cy="94932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954C7E-879A-925D-927E-D618F06178C7}"/>
              </a:ext>
            </a:extLst>
          </p:cNvPr>
          <p:cNvSpPr/>
          <p:nvPr/>
        </p:nvSpPr>
        <p:spPr>
          <a:xfrm>
            <a:off x="97971" y="1249390"/>
            <a:ext cx="7478883" cy="421830"/>
          </a:xfrm>
          <a:prstGeom prst="rect">
            <a:avLst/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 cap="all" dirty="0">
                <a:solidFill>
                  <a:schemeClr val="tx1"/>
                </a:solidFill>
                <a:latin typeface="Overpass SemiBold" panose="00000700000000000000" pitchFamily="2" charset="0"/>
                <a:ea typeface="+mj-ea"/>
                <a:cs typeface="+mj-cs"/>
              </a:rPr>
              <a:t>1. Summary of usage and savings</a:t>
            </a:r>
            <a:endParaRPr lang="en-US" sz="1600" b="1" dirty="0">
              <a:solidFill>
                <a:schemeClr val="tx1"/>
              </a:solidFill>
              <a:latin typeface="Overpass SemiBold" panose="00000700000000000000" pitchFamily="2" charset="0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5F53A4-BD69-5556-68E4-10AE277E08C4}"/>
              </a:ext>
            </a:extLst>
          </p:cNvPr>
          <p:cNvSpPr/>
          <p:nvPr/>
        </p:nvSpPr>
        <p:spPr>
          <a:xfrm>
            <a:off x="120123" y="2988927"/>
            <a:ext cx="8383878" cy="421830"/>
          </a:xfrm>
          <a:prstGeom prst="rect">
            <a:avLst/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 cap="all" dirty="0">
                <a:solidFill>
                  <a:schemeClr val="tx1"/>
                </a:solidFill>
                <a:latin typeface="Overpass SemiBold" panose="00000700000000000000" pitchFamily="2" charset="0"/>
                <a:ea typeface="+mj-ea"/>
                <a:cs typeface="+mj-cs"/>
              </a:rPr>
              <a:t>2. Action Items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D2235B-1216-F150-7EF6-661770759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855" y="1249390"/>
            <a:ext cx="4615146" cy="5246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9ED62F-EAF4-FAEA-752A-9D2240C0E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03" y="3447245"/>
            <a:ext cx="7400651" cy="2614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99200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2B5B5D-A7EF-E882-E79D-1A7D2FBFCC7A}"/>
              </a:ext>
            </a:extLst>
          </p:cNvPr>
          <p:cNvSpPr txBox="1">
            <a:spLocks/>
          </p:cNvSpPr>
          <p:nvPr/>
        </p:nvSpPr>
        <p:spPr>
          <a:xfrm>
            <a:off x="600694" y="377001"/>
            <a:ext cx="11234057" cy="953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cap="all">
              <a:solidFill>
                <a:schemeClr val="bg1">
                  <a:lumMod val="50000"/>
                </a:schemeClr>
              </a:solidFill>
              <a:latin typeface="GM Global San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8F97322-3D3A-E943-03F9-CBA75041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79" y="6357620"/>
            <a:ext cx="2743200" cy="365125"/>
          </a:xfrm>
        </p:spPr>
        <p:txBody>
          <a:bodyPr/>
          <a:lstStyle/>
          <a:p>
            <a:fld id="{76B28CE5-7272-497E-8921-7421A8FE7C86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DED6FAF-E21F-7464-417E-F8AE29F5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4" y="6209795"/>
            <a:ext cx="2505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88B311A-1046-17E8-8BE0-0C833B27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309"/>
            <a:ext cx="12192000" cy="75674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Overpass SemiBold" panose="00000700000000000000" pitchFamily="2" charset="0"/>
              </a:rPr>
              <a:t>Energy Savings Saved vs Total Usage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89AF9A-4773-64DF-38DA-DEAE2000A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516" y="1095676"/>
            <a:ext cx="12355031" cy="191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21C08C-32DF-482C-5437-5B9A15F7E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369" y="3073220"/>
            <a:ext cx="2294420" cy="202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BADD9-2040-90F5-C9E7-0F3E7C433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246" y="4387725"/>
            <a:ext cx="2213041" cy="1969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798E30-FBD7-10D7-86EA-F15A3B763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815" y="1391729"/>
            <a:ext cx="2361472" cy="211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9FDDE6-DE00-6620-71F1-F9CFECEA0BB4}"/>
              </a:ext>
            </a:extLst>
          </p:cNvPr>
          <p:cNvSpPr txBox="1"/>
          <p:nvPr/>
        </p:nvSpPr>
        <p:spPr>
          <a:xfrm>
            <a:off x="4153802" y="6495545"/>
            <a:ext cx="388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Note: values are being used for visual purposes only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395980E-746F-20F2-AF31-C000345E5960}"/>
              </a:ext>
            </a:extLst>
          </p:cNvPr>
          <p:cNvCxnSpPr>
            <a:cxnSpLocks/>
          </p:cNvCxnSpPr>
          <p:nvPr/>
        </p:nvCxnSpPr>
        <p:spPr>
          <a:xfrm flipV="1">
            <a:off x="4363344" y="2406211"/>
            <a:ext cx="1739791" cy="74994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B375245-351A-1A33-E1ED-114377BFBF95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542782" y="4279031"/>
            <a:ext cx="3772464" cy="1093642"/>
          </a:xfrm>
          <a:prstGeom prst="bentConnector3">
            <a:avLst>
              <a:gd name="adj1" fmla="val 72710"/>
            </a:avLst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A7B0CCF0-17BE-EA20-9996-97F0774C74E6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2542782" y="3311390"/>
            <a:ext cx="6402587" cy="776183"/>
          </a:xfrm>
          <a:prstGeom prst="bentConnector3">
            <a:avLst>
              <a:gd name="adj1" fmla="val 42280"/>
            </a:avLst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1EEC1B8-4BFF-28BD-9A75-F53302B5F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211" y="1311042"/>
            <a:ext cx="3553106" cy="487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9A9B8E4-8306-47F3-A7B9-AC9F932F9071}"/>
              </a:ext>
              <a:ext uri="{147F2762-F138-4A5C-976F-8EAC2B608ADB}">
                <a16:predDERef xmlns:a16="http://schemas.microsoft.com/office/drawing/2014/main" pred="{AC030127-2249-4064-9851-11A1E3897088}"/>
              </a:ext>
            </a:extLst>
          </p:cNvPr>
          <p:cNvSpPr/>
          <p:nvPr/>
        </p:nvSpPr>
        <p:spPr>
          <a:xfrm>
            <a:off x="6353509" y="4423718"/>
            <a:ext cx="2136514" cy="18927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A8DE5D-8C00-3338-4A54-CC4025978FAA}"/>
              </a:ext>
              <a:ext uri="{147F2762-F138-4A5C-976F-8EAC2B608ADB}">
                <a16:predDERef xmlns:a16="http://schemas.microsoft.com/office/drawing/2014/main" pred="{AC030127-2249-4064-9851-11A1E3897088}"/>
              </a:ext>
            </a:extLst>
          </p:cNvPr>
          <p:cNvSpPr/>
          <p:nvPr/>
        </p:nvSpPr>
        <p:spPr>
          <a:xfrm>
            <a:off x="6209277" y="1438731"/>
            <a:ext cx="2280745" cy="202994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A3E7C9-7774-0ACA-DB49-4F62CB9BF7EA}"/>
              </a:ext>
              <a:ext uri="{147F2762-F138-4A5C-976F-8EAC2B608ADB}">
                <a16:predDERef xmlns:a16="http://schemas.microsoft.com/office/drawing/2014/main" pred="{AC030127-2249-4064-9851-11A1E3897088}"/>
              </a:ext>
            </a:extLst>
          </p:cNvPr>
          <p:cNvSpPr/>
          <p:nvPr/>
        </p:nvSpPr>
        <p:spPr>
          <a:xfrm>
            <a:off x="8983632" y="3133268"/>
            <a:ext cx="2213041" cy="190828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3230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3458EE-C7A1-8E71-9B8A-61F43BBEC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1548"/>
            <a:ext cx="6096000" cy="5015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EF841-06D3-75A9-2C7D-4DFB95C66C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" y="1193799"/>
            <a:ext cx="6096000" cy="5015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DFB54-43EC-B1C3-3D89-2463E9CFB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67" y="1845274"/>
            <a:ext cx="5844429" cy="3818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E3C39-9B86-79D9-BC59-FF7B9DFF4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805" y="1845276"/>
            <a:ext cx="5809586" cy="3818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DED63B6-0611-C2CF-B2AD-98479BE2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4" y="6209795"/>
            <a:ext cx="2505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2D0842E-10FF-5165-790F-471FE734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79" y="6357620"/>
            <a:ext cx="2743200" cy="365125"/>
          </a:xfrm>
        </p:spPr>
        <p:txBody>
          <a:bodyPr/>
          <a:lstStyle/>
          <a:p>
            <a:fld id="{76B28CE5-7272-497E-8921-7421A8FE7C86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993C1D-ADBD-45B6-65CE-96203C9726DE}"/>
              </a:ext>
            </a:extLst>
          </p:cNvPr>
          <p:cNvSpPr txBox="1"/>
          <p:nvPr/>
        </p:nvSpPr>
        <p:spPr>
          <a:xfrm>
            <a:off x="4153800" y="6495545"/>
            <a:ext cx="388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+mj-lt"/>
              </a:rPr>
              <a:t>Note: values are being used for visual purposes only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640C2A-8E01-63ED-CC78-4BB10476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309"/>
            <a:ext cx="12192000" cy="75674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Overpass SemiBold" panose="00000700000000000000" pitchFamily="2" charset="0"/>
              </a:rPr>
              <a:t>Scope 1 &amp; 2 Emissions &amp; Water Savings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854AA5-FE53-7C69-791F-1D02FF4F1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1516" y="1095676"/>
            <a:ext cx="12355031" cy="1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0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A4E7046-8E0B-4A83-98F2-992A6D31F155}"/>
              </a:ext>
            </a:extLst>
          </p:cNvPr>
          <p:cNvSpPr txBox="1"/>
          <p:nvPr/>
        </p:nvSpPr>
        <p:spPr>
          <a:xfrm>
            <a:off x="830423" y="2006082"/>
            <a:ext cx="47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Overpass" panose="00000500000000000000" pitchFamily="2" charset="0"/>
                <a:cs typeface="GM Global Sans Light" panose="020B0302050302020203" pitchFamily="34" charset="0"/>
              </a:rPr>
              <a:t>&lt;Insert Project, Equipment or Facility Photo&gt;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537459-E644-43A1-907B-8E670AE4083D}"/>
              </a:ext>
            </a:extLst>
          </p:cNvPr>
          <p:cNvSpPr txBox="1"/>
          <p:nvPr/>
        </p:nvSpPr>
        <p:spPr>
          <a:xfrm>
            <a:off x="7512638" y="2006082"/>
            <a:ext cx="374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Overpass" panose="00000500000000000000" pitchFamily="2" charset="0"/>
                <a:cs typeface="GM Global Sans Light" panose="020B0302050302020203" pitchFamily="34" charset="0"/>
              </a:rPr>
              <a:t>&lt;Insert Highlight Detail&gt;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A12A7-B027-D427-4CF2-3FCD38AEDA60}"/>
              </a:ext>
            </a:extLst>
          </p:cNvPr>
          <p:cNvSpPr txBox="1"/>
          <p:nvPr/>
        </p:nvSpPr>
        <p:spPr>
          <a:xfrm>
            <a:off x="830422" y="3099978"/>
            <a:ext cx="47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Overpass" panose="00000500000000000000" pitchFamily="2" charset="0"/>
                <a:cs typeface="GM Global Sans Light" panose="020B0302050302020203" pitchFamily="34" charset="0"/>
              </a:rPr>
              <a:t>&lt;Insert Project, Equipment or Facility Photo&gt;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C51F7-6939-C546-A0AD-3AA8E46E918D}"/>
              </a:ext>
            </a:extLst>
          </p:cNvPr>
          <p:cNvSpPr txBox="1"/>
          <p:nvPr/>
        </p:nvSpPr>
        <p:spPr>
          <a:xfrm>
            <a:off x="830422" y="4193875"/>
            <a:ext cx="47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Overpass" panose="00000500000000000000" pitchFamily="2" charset="0"/>
                <a:cs typeface="GM Global Sans Light" panose="020B0302050302020203" pitchFamily="34" charset="0"/>
              </a:rPr>
              <a:t>&lt;Insert Project, Equipment or Facility Photo&gt;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767F3-DE86-B75B-6FD5-2001D11364B7}"/>
              </a:ext>
            </a:extLst>
          </p:cNvPr>
          <p:cNvSpPr txBox="1"/>
          <p:nvPr/>
        </p:nvSpPr>
        <p:spPr>
          <a:xfrm>
            <a:off x="7512638" y="3055405"/>
            <a:ext cx="374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Overpass" panose="00000500000000000000" pitchFamily="2" charset="0"/>
                <a:cs typeface="GM Global Sans Light" panose="020B0302050302020203" pitchFamily="34" charset="0"/>
              </a:rPr>
              <a:t>&lt;Insert Highlight Detail&gt;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71C6D-ED0B-3A94-D605-9B4079C00FCE}"/>
              </a:ext>
            </a:extLst>
          </p:cNvPr>
          <p:cNvSpPr txBox="1"/>
          <p:nvPr/>
        </p:nvSpPr>
        <p:spPr>
          <a:xfrm>
            <a:off x="7512638" y="4193875"/>
            <a:ext cx="374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Overpass" panose="00000500000000000000" pitchFamily="2" charset="0"/>
                <a:cs typeface="GM Global Sans Light" panose="020B0302050302020203" pitchFamily="34" charset="0"/>
              </a:rPr>
              <a:t>&lt;Insert Highlight Detail&gt;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60486-F930-A46C-484B-E431C05FE884}"/>
              </a:ext>
            </a:extLst>
          </p:cNvPr>
          <p:cNvSpPr txBox="1"/>
          <p:nvPr/>
        </p:nvSpPr>
        <p:spPr>
          <a:xfrm>
            <a:off x="167054" y="2002881"/>
            <a:ext cx="29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Overpass" panose="00000500000000000000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28F1D-4E79-0A2C-65D1-34B094D93F7D}"/>
              </a:ext>
            </a:extLst>
          </p:cNvPr>
          <p:cNvSpPr txBox="1"/>
          <p:nvPr/>
        </p:nvSpPr>
        <p:spPr>
          <a:xfrm>
            <a:off x="167054" y="3098378"/>
            <a:ext cx="29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Overpass" panose="00000500000000000000" pitchFamily="2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225A83-5EEE-BC68-A170-EA336F25316B}"/>
              </a:ext>
            </a:extLst>
          </p:cNvPr>
          <p:cNvSpPr txBox="1"/>
          <p:nvPr/>
        </p:nvSpPr>
        <p:spPr>
          <a:xfrm>
            <a:off x="167054" y="4193875"/>
            <a:ext cx="29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Overpass" panose="00000500000000000000" pitchFamily="2" charset="0"/>
              </a:rPr>
              <a:t>3</a:t>
            </a:r>
          </a:p>
        </p:txBody>
      </p:sp>
      <p:pic>
        <p:nvPicPr>
          <p:cNvPr id="2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3C5CD61-095B-208D-BA3D-05670201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4" y="6209795"/>
            <a:ext cx="2505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07A22E3-BFF3-C96F-7B9F-B43194B8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79" y="6357620"/>
            <a:ext cx="2743200" cy="365125"/>
          </a:xfrm>
        </p:spPr>
        <p:txBody>
          <a:bodyPr/>
          <a:lstStyle/>
          <a:p>
            <a:fld id="{76B28CE5-7272-497E-8921-7421A8FE7C86}" type="slidenum">
              <a:rPr lang="en-US" smtClean="0"/>
              <a:t>9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BB516A-0CFA-A677-F85A-DA7E8666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309"/>
            <a:ext cx="12192000" cy="756745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Overpass SemiBold" panose="00000700000000000000" pitchFamily="2" charset="0"/>
              </a:rPr>
              <a:t>Top 3 Projects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696CF7-F797-FDB4-D679-5FD10C43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516" y="1095676"/>
            <a:ext cx="12355031" cy="1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5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67E744D2692F44AAB636708BDDDAD9" ma:contentTypeVersion="17" ma:contentTypeDescription="Create a new document." ma:contentTypeScope="" ma:versionID="98e0565839f53d84f914eca82a2addfb">
  <xsd:schema xmlns:xsd="http://www.w3.org/2001/XMLSchema" xmlns:xs="http://www.w3.org/2001/XMLSchema" xmlns:p="http://schemas.microsoft.com/office/2006/metadata/properties" xmlns:ns2="609bd9d4-90b7-44f6-bafd-a9d9884b8fd9" xmlns:ns3="b128d645-61f6-47f7-8e24-8dda2b5bffd9" targetNamespace="http://schemas.microsoft.com/office/2006/metadata/properties" ma:root="true" ma:fieldsID="a5adcf228b199e0c7ca207f2c9719971" ns2:_="" ns3:_="">
    <xsd:import namespace="609bd9d4-90b7-44f6-bafd-a9d9884b8fd9"/>
    <xsd:import namespace="b128d645-61f6-47f7-8e24-8dda2b5bff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9bd9d4-90b7-44f6-bafd-a9d9884b8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f17da1-06a2-4bae-a8e1-5c7635ed6c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28d645-61f6-47f7-8e24-8dda2b5bff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5c08a5c-51ab-478a-a980-f7cbb41237dc}" ma:internalName="TaxCatchAll" ma:showField="CatchAllData" ma:web="b128d645-61f6-47f7-8e24-8dda2b5bff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9bd9d4-90b7-44f6-bafd-a9d9884b8fd9">
      <Terms xmlns="http://schemas.microsoft.com/office/infopath/2007/PartnerControls"/>
    </lcf76f155ced4ddcb4097134ff3c332f>
    <TaxCatchAll xmlns="b128d645-61f6-47f7-8e24-8dda2b5bffd9" xsi:nil="true"/>
  </documentManagement>
</p:properties>
</file>

<file path=customXml/itemProps1.xml><?xml version="1.0" encoding="utf-8"?>
<ds:datastoreItem xmlns:ds="http://schemas.openxmlformats.org/officeDocument/2006/customXml" ds:itemID="{3F9520A6-7BCA-4337-8168-FE987A2CD6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450798-CDA5-4516-8158-2D01284C381A}">
  <ds:schemaRefs>
    <ds:schemaRef ds:uri="609bd9d4-90b7-44f6-bafd-a9d9884b8fd9"/>
    <ds:schemaRef ds:uri="b128d645-61f6-47f7-8e24-8dda2b5bff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7F9D7F5-82CD-4FE3-A837-2EEF4B0A9C89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609bd9d4-90b7-44f6-bafd-a9d9884b8fd9"/>
    <ds:schemaRef ds:uri="http://schemas.microsoft.com/office/infopath/2007/PartnerControls"/>
    <ds:schemaRef ds:uri="http://purl.org/dc/elements/1.1/"/>
    <ds:schemaRef ds:uri="b128d645-61f6-47f7-8e24-8dda2b5bffd9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Microsoft Office PowerPoint</Application>
  <PresentationFormat>Widescreen</PresentationFormat>
  <Paragraphs>97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GM Global San</vt:lpstr>
      <vt:lpstr>Overpass</vt:lpstr>
      <vt:lpstr>Overpass SemiBold</vt:lpstr>
      <vt:lpstr>Office Theme</vt:lpstr>
      <vt:lpstr>1_Office Theme</vt:lpstr>
      <vt:lpstr>PowerPoint Presentation</vt:lpstr>
      <vt:lpstr>GM Partnership Goals</vt:lpstr>
      <vt:lpstr>PowerPoint Presentation</vt:lpstr>
      <vt:lpstr>Meet The Team</vt:lpstr>
      <vt:lpstr>PowerPoint Presentation</vt:lpstr>
      <vt:lpstr>Treasure Map Summary</vt:lpstr>
      <vt:lpstr>Energy Savings Saved vs Total Usage</vt:lpstr>
      <vt:lpstr>Scope 1 &amp; 2 Emissions &amp; Water Savings</vt:lpstr>
      <vt:lpstr>Top 3 Projects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Lear, Torres Virtual Treasure Hunt</dc:title>
  <dc:creator>Nathalie Palka</dc:creator>
  <cp:lastModifiedBy>Jeremy Galanty</cp:lastModifiedBy>
  <cp:revision>1</cp:revision>
  <dcterms:created xsi:type="dcterms:W3CDTF">2020-12-07T21:35:12Z</dcterms:created>
  <dcterms:modified xsi:type="dcterms:W3CDTF">2023-11-28T16:00:18Z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0x0101006E67E744D2692F44AAB636708BDDDAD9</vt:lpwstr>
  </property>
  <property fmtid="{D5CDD505-2E9C-101B-9397-08002B2CF9AE}" pid="3" name="MediaServiceImageTags">
    <vt:lpwstr/>
  </property>
</Properties>
</file>