
<file path=[Content_Types].xml><?xml version="1.0" encoding="utf-8"?>
<Types xmlns="http://schemas.openxmlformats.org/package/2006/content-types">
  <Override PartName="/ppt/slideLayouts/slideLayout149.xml" ContentType="application/vnd.openxmlformats-officedocument.presentationml.slideLayout+xml"/>
  <Override PartName="/ppt/slides/slide24.xml" ContentType="application/vnd.openxmlformats-officedocument.presentationml.slide+xml"/>
  <Override PartName="/ppt/slideLayouts/slideLayout99.xml" ContentType="application/vnd.openxmlformats-officedocument.presentationml.slideLayout+xml"/>
  <Override PartName="/ppt/slideLayouts/slideLayout41.xml" ContentType="application/vnd.openxmlformats-officedocument.presentationml.slideLayout+xml"/>
  <Override PartName="/ppt/slideLayouts/slideLayout35.xml" ContentType="application/vnd.openxmlformats-officedocument.presentationml.slideLayout+xml"/>
  <Override PartName="/ppt/slideMasters/slideMaster9.xml" ContentType="application/vnd.openxmlformats-officedocument.presentationml.slideMaster+xml"/>
  <Override PartName="/ppt/slideLayouts/slideLayout127.xml" ContentType="application/vnd.openxmlformats-officedocument.presentationml.slideLayout+xml"/>
  <Override PartName="/ppt/slideLayouts/slideLayout140.xml" ContentType="application/vnd.openxmlformats-officedocument.presentationml.slideLayout+xml"/>
  <Override PartName="/ppt/slideLayouts/slideLayout77.xml" ContentType="application/vnd.openxmlformats-officedocument.presentationml.slideLayout+xml"/>
  <Override PartName="/ppt/slideLayouts/slideLayout13.xml" ContentType="application/vnd.openxmlformats-officedocument.presentationml.slideLayout+xml"/>
  <Override PartName="/ppt/notesSlides/notesSlide25.xml" ContentType="application/vnd.openxmlformats-officedocument.presentationml.notesSlide+xml"/>
  <Override PartName="/ppt/slideLayouts/slideLayout105.xml" ContentType="application/vnd.openxmlformats-officedocument.presentationml.slideLayout+xml"/>
  <Override PartName="/ppt/slideLayouts/slideLayout55.xml" ContentType="application/vnd.openxmlformats-officedocument.presentationml.slideLayout+xml"/>
  <Override PartName="/ppt/slides/slide22.xml" ContentType="application/vnd.openxmlformats-officedocument.presentationml.slide+xml"/>
  <Override PartName="/ppt/slideLayouts/slideLayout97.xml" ContentType="application/vnd.openxmlformats-officedocument.presentationml.slideLayout+xml"/>
  <Override PartName="/ppt/slideLayouts/slideLayout33.xml" ContentType="application/vnd.openxmlformats-officedocument.presentationml.slideLayout+xml"/>
  <Override PartName="/ppt/slideMasters/slideMaster7.xml" ContentType="application/vnd.openxmlformats-officedocument.presentationml.slideMaster+xml"/>
  <Override PartName="/ppt/slideLayouts/slideLayout125.xml" ContentType="application/vnd.openxmlformats-officedocument.presentationml.slideLayout+xml"/>
  <Override PartName="/ppt/slideLayouts/slideLayout75.xml" ContentType="application/vnd.openxmlformats-officedocument.presentationml.slideLayout+xml"/>
  <Default Extension="xml" ContentType="application/xml"/>
  <Override PartName="/ppt/slideLayouts/slideLayout119.xml" ContentType="application/vnd.openxmlformats-officedocument.presentationml.slideLayout+xml"/>
  <Override PartName="/ppt/slideLayouts/slideLayout11.xml" ContentType="application/vnd.openxmlformats-officedocument.presentationml.slideLayout+xml"/>
  <Override PartName="/ppt/notesSlides/notesSlide23.xml" ContentType="application/vnd.openxmlformats-officedocument.presentationml.notesSlide+xml"/>
  <Override PartName="/ppt/slideLayouts/slideLayout103.xml" ContentType="application/vnd.openxmlformats-officedocument.presentationml.slideLayout+xml"/>
  <Override PartName="/ppt/slideLayouts/slideLayout53.xml" ContentType="application/vnd.openxmlformats-officedocument.presentationml.slideLayout+xml"/>
  <Override PartName="/ppt/theme/theme14.xml" ContentType="application/vnd.openxmlformats-officedocument.theme+xml"/>
  <Override PartName="/ppt/slides/slide20.xml" ContentType="application/vnd.openxmlformats-officedocument.presentationml.slide+xml"/>
  <Override PartName="/ppt/slideLayouts/slideLayout95.xml" ContentType="application/vnd.openxmlformats-officedocument.presentationml.slideLayout+xml"/>
  <Override PartName="/ppt/slideLayouts/slideLayout139.xml" ContentType="application/vnd.openxmlformats-officedocument.presentationml.slideLayout+xml"/>
  <Override PartName="/ppt/slideLayouts/slideLayout31.xml" ContentType="application/vnd.openxmlformats-officedocument.presentationml.slideLayout+xml"/>
  <Override PartName="/ppt/slideMasters/slideMaster5.xml" ContentType="application/vnd.openxmlformats-officedocument.presentationml.slideMaster+xml"/>
  <Override PartName="/ppt/slideLayouts/slideLayout73.xml" ContentType="application/vnd.openxmlformats-officedocument.presentationml.slideLayout+xml"/>
  <Override PartName="/ppt/slideLayouts/slideLayout117.xml" ContentType="application/vnd.openxmlformats-officedocument.presentationml.slideLayout+xml"/>
  <Override PartName="/ppt/notesSlides/notesSlide21.xml" ContentType="application/vnd.openxmlformats-officedocument.presentationml.notesSlide+xml"/>
  <Override PartName="/ppt/notesSlides/notesSlide7.xml" ContentType="application/vnd.openxmlformats-officedocument.presentationml.notesSlide+xml"/>
  <Override PartName="/ppt/slideLayouts/slideLayout101.xml" ContentType="application/vnd.openxmlformats-officedocument.presentationml.slideLayout+xml"/>
  <Override PartName="/ppt/slides/slide9.xml" ContentType="application/vnd.openxmlformats-officedocument.presentationml.slide+xml"/>
  <Default Extension="jpeg" ContentType="image/jpeg"/>
  <Override PartName="/ppt/slideLayouts/slideLayout51.xml" ContentType="application/vnd.openxmlformats-officedocument.presentationml.slideLayout+xml"/>
  <Override PartName="/ppt/theme/theme12.xml" ContentType="application/vnd.openxmlformats-officedocument.theme+xml"/>
  <Override PartName="/ppt/slideLayouts/slideLayout93.xml" ContentType="application/vnd.openxmlformats-officedocument.presentationml.slideLayout+xml"/>
  <Override PartName="/ppt/slideLayouts/slideLayout137.xml" ContentType="application/vnd.openxmlformats-officedocument.presentationml.slideLayout+xml"/>
  <Override PartName="/ppt/slideLayouts/slideLayout87.xml" ContentType="application/vnd.openxmlformats-officedocument.presentationml.slideLayout+xml"/>
  <Override PartName="/docProps/app.xml" ContentType="application/vnd.openxmlformats-officedocument.extended-properties+xml"/>
  <Override PartName="/ppt/slideMasters/slideMaster3.xml" ContentType="application/vnd.openxmlformats-officedocument.presentationml.slideMaster+xml"/>
  <Override PartName="/ppt/slideLayouts/slideLayout8.xml" ContentType="application/vnd.openxmlformats-officedocument.presentationml.slideLayout+xml"/>
  <Override PartName="/ppt/slideLayouts/slideLayout71.xml" ContentType="application/vnd.openxmlformats-officedocument.presentationml.slideLayout+xml"/>
  <Override PartName="/ppt/slideLayouts/slideLayout115.xml" ContentType="application/vnd.openxmlformats-officedocument.presentationml.slideLayout+xml"/>
  <Override PartName="/ppt/notesSlides/notesSlide5.xml" ContentType="application/vnd.openxmlformats-officedocument.presentationml.notesSlide+xml"/>
  <Override PartName="/ppt/slides/slide7.xml" ContentType="application/vnd.openxmlformats-officedocument.presentationml.slide+xml"/>
  <Override PartName="/ppt/slides/slide19.xml" ContentType="application/vnd.openxmlformats-officedocument.presentationml.slide+xml"/>
  <Override PartName="/ppt/theme/theme10.xml" ContentType="application/vnd.openxmlformats-officedocument.theme+xml"/>
  <Override PartName="/ppt/slideLayouts/slideLayout91.xml" ContentType="application/vnd.openxmlformats-officedocument.presentationml.slideLayout+xml"/>
  <Override PartName="/ppt/slideLayouts/slideLayout135.xml" ContentType="application/vnd.openxmlformats-officedocument.presentationml.slideLayout+xml"/>
  <Override PartName="/ppt/slideLayouts/slideLayout85.xml" ContentType="application/vnd.openxmlformats-officedocument.presentationml.slideLayout+xml"/>
  <Override PartName="/ppt/theme/theme9.xml" ContentType="application/vnd.openxmlformats-officedocument.theme+xml"/>
  <Override PartName="/ppt/slideMasters/slideMaster1.xml" ContentType="application/vnd.openxmlformats-officedocument.presentationml.slideMaster+xml"/>
  <Override PartName="/ppt/slideMasters/slideMaster14.xml" ContentType="application/vnd.openxmlformats-officedocument.presentationml.slideMaster+xml"/>
  <Override PartName="/ppt/slideLayouts/slideLayout6.xml" ContentType="application/vnd.openxmlformats-officedocument.presentationml.slideLayout+xml"/>
  <Override PartName="/ppt/slideLayouts/slideLayout113.xml" ContentType="application/vnd.openxmlformats-officedocument.presentationml.slideLayout+xml"/>
  <Override PartName="/ppt/slideLayouts/slideLayout63.xml" ContentType="application/vnd.openxmlformats-officedocument.presentationml.slideLayout+xml"/>
  <Override PartName="/ppt/notesSlides/notesSlide3.xml" ContentType="application/vnd.openxmlformats-officedocument.presentationml.notesSlide+xml"/>
  <Override PartName="/ppt/slides/slide5.xml" ContentType="application/vnd.openxmlformats-officedocument.presentationml.slide+xml"/>
  <Override PartName="/ppt/slideLayouts/slideLayout155.xml" ContentType="application/vnd.openxmlformats-officedocument.presentationml.slideLayout+xml"/>
  <Override PartName="/ppt/slides/slide17.xml" ContentType="application/vnd.openxmlformats-officedocument.presentationml.slide+xml"/>
  <Override PartName="/ppt/slideLayouts/slideLayout28.xml" ContentType="application/vnd.openxmlformats-officedocument.presentationml.slideLayout+xml"/>
  <Override PartName="/ppt/slideLayouts/slideLayout133.xml" ContentType="application/vnd.openxmlformats-officedocument.presentationml.slideLayout+xml"/>
  <Override PartName="/ppt/slideLayouts/slideLayout83.xml" ContentType="application/vnd.openxmlformats-officedocument.presentationml.slideLayout+xml"/>
  <Override PartName="/ppt/theme/theme7.xml" ContentType="application/vnd.openxmlformats-officedocument.theme+xml"/>
  <Override PartName="/ppt/notesSlides/notesSlide18.xml" ContentType="application/vnd.openxmlformats-officedocument.presentationml.notesSlide+xml"/>
  <Override PartName="/ppt/slideLayouts/slideLayout4.xml" ContentType="application/vnd.openxmlformats-officedocument.presentationml.slideLayout+xml"/>
  <Override PartName="/ppt/slideMasters/slideMaster12.xml" ContentType="application/vnd.openxmlformats-officedocument.presentationml.slideMaster+xml"/>
  <Override PartName="/ppt/slideLayouts/slideLayout111.xml" ContentType="application/vnd.openxmlformats-officedocument.presentationml.slideLayout+xml"/>
  <Override PartName="/ppt/slideLayouts/slideLayout48.xml" ContentType="application/vnd.openxmlformats-officedocument.presentationml.slideLayout+xml"/>
  <Override PartName="/ppt/slideLayouts/slideLayout61.xml" ContentType="application/vnd.openxmlformats-officedocument.presentationml.slideLayout+xml"/>
  <Override PartName="/ppt/notesSlides/notesSlide1.xml" ContentType="application/vnd.openxmlformats-officedocument.presentationml.notesSlide+xml"/>
  <Override PartName="/ppt/slideLayouts/slideLayout153.xml" ContentType="application/vnd.openxmlformats-officedocument.presentationml.slideLayout+xml"/>
  <Override PartName="/ppt/slides/slide15.xml" ContentType="application/vnd.openxmlformats-officedocument.presentationml.slide+xml"/>
  <Override PartName="/ppt/slides/slide3.xml" ContentType="application/vnd.openxmlformats-officedocument.presentationml.slide+xml"/>
  <Override PartName="/ppt/slideLayouts/slideLayout147.xml" ContentType="application/vnd.openxmlformats-officedocument.presentationml.slideLayout+xml"/>
  <Override PartName="/ppt/slideLayouts/slideLayout26.xml" ContentType="application/vnd.openxmlformats-officedocument.presentationml.slideLayout+xml"/>
  <Override PartName="/ppt/slideLayouts/slideLayout131.xml" ContentType="application/vnd.openxmlformats-officedocument.presentationml.slideLayout+xml"/>
  <Override PartName="/ppt/slideLayouts/slideLayout68.xml" ContentType="application/vnd.openxmlformats-officedocument.presentationml.slideLayout+xml"/>
  <Override PartName="/ppt/slideLayouts/slideLayout81.xml" ContentType="application/vnd.openxmlformats-officedocument.presentationml.slideLayout+xml"/>
  <Override PartName="/ppt/notesSlides/notesSlide8.xml" ContentType="application/vnd.openxmlformats-officedocument.presentationml.notesSlide+xml"/>
  <Override PartName="/ppt/theme/theme5.xml" ContentType="application/vnd.openxmlformats-officedocument.theme+xml"/>
  <Override PartName="/ppt/notesSlides/notesSlide16.xml" ContentType="application/vnd.openxmlformats-officedocument.presentationml.notesSlide+xml"/>
  <Override PartName="/ppt/slideMasters/slideMaster10.xml" ContentType="application/vnd.openxmlformats-officedocument.presentationml.slideMaster+xml"/>
  <Override PartName="/ppt/slideLayouts/slideLayout2.xml" ContentType="application/vnd.openxmlformats-officedocument.presentationml.slideLayout+xml"/>
  <Override PartName="/ppt/slides/slide29.xml" ContentType="application/vnd.openxmlformats-officedocument.presentationml.slide+xml"/>
  <Override PartName="/ppt/slideLayouts/slideLayout46.xml" ContentType="application/vnd.openxmlformats-officedocument.presentationml.slideLayout+xml"/>
  <Override PartName="/ppt/slides/slide1.xml" ContentType="application/vnd.openxmlformats-officedocument.presentationml.slide+xml"/>
  <Override PartName="/ppt/slides/slide13.xml" ContentType="application/vnd.openxmlformats-officedocument.presentationml.slide+xml"/>
  <Override PartName="/ppt/slideLayouts/slideLayout151.xml" ContentType="application/vnd.openxmlformats-officedocument.presentationml.slideLayout+xml"/>
  <Override PartName="/ppt/slideLayouts/slideLayout145.xml" ContentType="application/vnd.openxmlformats-officedocument.presentationml.slideLayout+xml"/>
  <Override PartName="/ppt/slideLayouts/slideLayout24.xml" ContentType="application/vnd.openxmlformats-officedocument.presentationml.slideLayout+xml"/>
  <Override PartName="/ppt/slideLayouts/slideLayout18.xml" ContentType="application/vnd.openxmlformats-officedocument.presentationml.slideLayout+xml"/>
  <Override PartName="/ppt/slideLayouts/slideLayout66.xml" ContentType="application/vnd.openxmlformats-officedocument.presentationml.slideLayout+xml"/>
  <Override PartName="/ppt/slideLayouts/slideLayout123.xml" ContentType="application/vnd.openxmlformats-officedocument.presentationml.slideLayout+xml"/>
  <Override PartName="/ppt/theme/theme3.xml" ContentType="application/vnd.openxmlformats-officedocument.theme+xml"/>
  <Override PartName="/ppt/notesSlides/notesSlide14.xml" ContentType="application/vnd.openxmlformats-officedocument.presentationml.notesSlide+xml"/>
  <Override PartName="/ppt/viewProps.xml" ContentType="application/vnd.openxmlformats-officedocument.presentationml.viewProps+xml"/>
  <Override PartName="/ppt/slideLayouts/slideLayout44.xml" ContentType="application/vnd.openxmlformats-officedocument.presentationml.slideLayout+xml"/>
  <Override PartName="/ppt/slides/slide27.xml" ContentType="application/vnd.openxmlformats-officedocument.presentationml.slide+xml"/>
  <Override PartName="/docProps/core.xml" ContentType="application/vnd.openxmlformats-package.core-properties+xml"/>
  <Override PartName="/ppt/slideLayouts/slideLayout38.xml" ContentType="application/vnd.openxmlformats-officedocument.presentationml.slideLayout+xml"/>
  <Override PartName="/ppt/slides/slide11.xml" ContentType="application/vnd.openxmlformats-officedocument.presentationml.slide+xml"/>
  <Override PartName="/ppt/slideLayouts/slideLayout143.xml" ContentType="application/vnd.openxmlformats-officedocument.presentationml.slideLayout+xml"/>
  <Override PartName="/ppt/slideLayouts/slideLayout22.xml" ContentType="application/vnd.openxmlformats-officedocument.presentationml.slideLayout+xml"/>
  <Override PartName="/ppt/slideLayouts/slideLayout16.xml" ContentType="application/vnd.openxmlformats-officedocument.presentationml.slideLayout+xml"/>
  <Override PartName="/ppt/notesSlides/notesSlide28.xml" ContentType="application/vnd.openxmlformats-officedocument.presentationml.notesSlide+xml"/>
  <Override PartName="/ppt/slideLayouts/slideLayout108.xml" ContentType="application/vnd.openxmlformats-officedocument.presentationml.slideLayout+xml"/>
  <Override PartName="/ppt/slideLayouts/slideLayout121.xml" ContentType="application/vnd.openxmlformats-officedocument.presentationml.slideLayout+xml"/>
  <Override PartName="/ppt/theme/theme1.xml" ContentType="application/vnd.openxmlformats-officedocument.theme+xml"/>
  <Override PartName="/ppt/slideLayouts/slideLayout58.xml" ContentType="application/vnd.openxmlformats-officedocument.presentationml.slideLayout+xml"/>
  <Override PartName="/ppt/notesSlides/notesSlide12.xml" ContentType="application/vnd.openxmlformats-officedocument.presentationml.notesSlide+xml"/>
  <Override PartName="/ppt/slides/slide25.xml" ContentType="application/vnd.openxmlformats-officedocument.presentationml.slide+xml"/>
  <Override PartName="/ppt/slideLayouts/slideLayout42.xml" ContentType="application/vnd.openxmlformats-officedocument.presentationml.slideLayout+xml"/>
  <Override PartName="/ppt/slideLayouts/slideLayout36.xml" ContentType="application/vnd.openxmlformats-officedocument.presentationml.slideLayout+xml"/>
  <Override PartName="/ppt/slideLayouts/slideLayout128.xml" ContentType="application/vnd.openxmlformats-officedocument.presentationml.slideLayout+xml"/>
  <Override PartName="/ppt/slideLayouts/slideLayout141.xml" ContentType="application/vnd.openxmlformats-officedocument.presentationml.slideLayout+xml"/>
  <Override PartName="/ppt/slideLayouts/slideLayout20.xml" ContentType="application/vnd.openxmlformats-officedocument.presentationml.slideLayout+xml"/>
  <Override PartName="/ppt/slideLayouts/slideLayout78.xml" ContentType="application/vnd.openxmlformats-officedocument.presentationml.slideLayout+xml"/>
  <Override PartName="/ppt/slideLayouts/slideLayout14.xml" ContentType="application/vnd.openxmlformats-officedocument.presentationml.slideLayout+xml"/>
  <Override PartName="/ppt/notesSlides/notesSlide26.xml" ContentType="application/vnd.openxmlformats-officedocument.presentationml.notesSlide+xml"/>
  <Override PartName="/ppt/slideLayouts/slideLayout106.xml" ContentType="application/vnd.openxmlformats-officedocument.presentationml.slideLayout+xml"/>
  <Override PartName="/ppt/slideLayouts/slideLayout56.xml" ContentType="application/vnd.openxmlformats-officedocument.presentationml.slideLayout+xml"/>
  <Override PartName="/ppt/slides/slide23.xml" ContentType="application/vnd.openxmlformats-officedocument.presentationml.slide+xml"/>
  <Override PartName="/ppt/slideLayouts/slideLayout98.xml" ContentType="application/vnd.openxmlformats-officedocument.presentationml.slideLayout+xml"/>
  <Override PartName="/ppt/slideLayouts/slideLayout40.xml" ContentType="application/vnd.openxmlformats-officedocument.presentationml.slideLayout+xml"/>
  <Override PartName="/ppt/slideLayouts/slideLayout34.xml" ContentType="application/vnd.openxmlformats-officedocument.presentationml.slideLayout+xml"/>
  <Override PartName="/ppt/slideMasters/slideMaster8.xml" ContentType="application/vnd.openxmlformats-officedocument.presentationml.slideMaster+xml"/>
  <Override PartName="/ppt/slideLayouts/slideLayout126.xml" ContentType="application/vnd.openxmlformats-officedocument.presentationml.slideLayout+xml"/>
  <Override PartName="/ppt/slideLayouts/slideLayout76.xml" ContentType="application/vnd.openxmlformats-officedocument.presentationml.slideLayout+xml"/>
  <Override PartName="/ppt/slideLayouts/slideLayout12.xml" ContentType="application/vnd.openxmlformats-officedocument.presentationml.slideLayout+xml"/>
  <Override PartName="/ppt/notesSlides/notesSlide24.xml" ContentType="application/vnd.openxmlformats-officedocument.presentationml.notesSlide+xml"/>
  <Override PartName="/ppt/slideLayouts/slideLayout104.xml" ContentType="application/vnd.openxmlformats-officedocument.presentationml.slideLayout+xml"/>
  <Override PartName="/ppt/slideLayouts/slideLayout54.xml" ContentType="application/vnd.openxmlformats-officedocument.presentationml.slideLayout+xml"/>
  <Override PartName="/ppt/theme/theme15.xml" ContentType="application/vnd.openxmlformats-officedocument.theme+xml"/>
  <Override PartName="/ppt/slides/slide21.xml" ContentType="application/vnd.openxmlformats-officedocument.presentationml.slide+xml"/>
  <Override PartName="/ppt/slideLayouts/slideLayout96.xml" ContentType="application/vnd.openxmlformats-officedocument.presentationml.slideLayout+xml"/>
  <Override PartName="/ppt/slideLayouts/slideLayout32.xml" ContentType="application/vnd.openxmlformats-officedocument.presentationml.slideLayout+xml"/>
  <Override PartName="/ppt/notesMasters/notesMaster1.xml" ContentType="application/vnd.openxmlformats-officedocument.presentationml.notesMaster+xml"/>
  <Override PartName="/ppt/slideMasters/slideMaster6.xml" ContentType="application/vnd.openxmlformats-officedocument.presentationml.slideMaster+xml"/>
  <Override PartName="/ppt/slideLayouts/slideLayout74.xml" ContentType="application/vnd.openxmlformats-officedocument.presentationml.slideLayout+xml"/>
  <Override PartName="/ppt/slideLayouts/slideLayout118.xml" ContentType="application/vnd.openxmlformats-officedocument.presentationml.slideLayout+xml"/>
  <Override PartName="/ppt/slideLayouts/slideLayout10.xml" ContentType="application/vnd.openxmlformats-officedocument.presentationml.slideLayout+xml"/>
  <Override PartName="/ppt/notesSlides/notesSlide22.xml" ContentType="application/vnd.openxmlformats-officedocument.presentationml.notesSlide+xml"/>
  <Override PartName="/ppt/presentation.xml" ContentType="application/vnd.openxmlformats-officedocument.presentationml.presentation.main+xml"/>
  <Override PartName="/ppt/slideLayouts/slideLayout102.xml" ContentType="application/vnd.openxmlformats-officedocument.presentationml.slideLayout+xml"/>
  <Override PartName="/ppt/slideLayouts/slideLayout52.xml" ContentType="application/vnd.openxmlformats-officedocument.presentationml.slideLayout+xml"/>
  <Override PartName="/ppt/theme/theme13.xml" ContentType="application/vnd.openxmlformats-officedocument.theme+xml"/>
  <Override PartName="/ppt/slideLayouts/slideLayout94.xml" ContentType="application/vnd.openxmlformats-officedocument.presentationml.slideLayout+xml"/>
  <Override PartName="/ppt/slideLayouts/slideLayout138.xml" ContentType="application/vnd.openxmlformats-officedocument.presentationml.slideLayout+xml"/>
  <Override PartName="/ppt/slideLayouts/slideLayout30.xml" ContentType="application/vnd.openxmlformats-officedocument.presentationml.slideLayout+xml"/>
  <Override PartName="/ppt/slideLayouts/slideLayout88.xml" ContentType="application/vnd.openxmlformats-officedocument.presentationml.slideLayout+xml"/>
  <Override PartName="/ppt/slideMasters/slideMaster4.xml" ContentType="application/vnd.openxmlformats-officedocument.presentationml.slideMaster+xml"/>
  <Override PartName="/ppt/slideLayouts/slideLayout9.xml" ContentType="application/vnd.openxmlformats-officedocument.presentationml.slideLayout+xml"/>
  <Override PartName="/ppt/slideLayouts/slideLayout72.xml" ContentType="application/vnd.openxmlformats-officedocument.presentationml.slideLayout+xml"/>
  <Override PartName="/ppt/slideLayouts/slideLayout116.xml" ContentType="application/vnd.openxmlformats-officedocument.presentationml.slideLayout+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Layouts/slideLayout100.xml" ContentType="application/vnd.openxmlformats-officedocument.presentationml.slideLayout+xml"/>
  <Override PartName="/ppt/slides/slide8.xml" ContentType="application/vnd.openxmlformats-officedocument.presentationml.slide+xml"/>
  <Override PartName="/ppt/slideLayouts/slideLayout50.xml" ContentType="application/vnd.openxmlformats-officedocument.presentationml.slideLayout+xml"/>
  <Override PartName="/ppt/theme/theme11.xml" ContentType="application/vnd.openxmlformats-officedocument.theme+xml"/>
  <Override PartName="/ppt/slideLayouts/slideLayout92.xml" ContentType="application/vnd.openxmlformats-officedocument.presentationml.slideLayout+xml"/>
  <Override PartName="/ppt/slideLayouts/slideLayout136.xml" ContentType="application/vnd.openxmlformats-officedocument.presentationml.slideLayout+xml"/>
  <Override PartName="/ppt/slideLayouts/slideLayout86.xml" ContentType="application/vnd.openxmlformats-officedocument.presentationml.slideLayout+xml"/>
  <Override PartName="/ppt/slideMasters/slideMaster2.xml" ContentType="application/vnd.openxmlformats-officedocument.presentationml.slideMaster+xml"/>
  <Override PartName="/ppt/slideLayouts/slideLayout7.xml" ContentType="application/vnd.openxmlformats-officedocument.presentationml.slideLayout+xml"/>
  <Override PartName="/ppt/slideLayouts/slideLayout70.xml" ContentType="application/vnd.openxmlformats-officedocument.presentationml.slideLayout+xml"/>
  <Override PartName="/ppt/slideLayouts/slideLayout114.xml" ContentType="application/vnd.openxmlformats-officedocument.presentationml.slideLayout+xml"/>
  <Override PartName="/ppt/slideLayouts/slideLayout64.xml" ContentType="application/vnd.openxmlformats-officedocument.presentationml.slideLayout+xml"/>
  <Override PartName="/ppt/notesSlides/notesSlide4.xml" ContentType="application/vnd.openxmlformats-officedocument.presentationml.notesSlide+xml"/>
  <Override PartName="/ppt/slides/slide6.xml" ContentType="application/vnd.openxmlformats-officedocument.presentationml.slide+xml"/>
  <Override PartName="/ppt/slides/slide18.xml" ContentType="application/vnd.openxmlformats-officedocument.presentationml.slide+xml"/>
  <Override PartName="/ppt/slideLayouts/slideLayout29.xml" ContentType="application/vnd.openxmlformats-officedocument.presentationml.slideLayout+xml"/>
  <Override PartName="/ppt/slideLayouts/slideLayout90.xml" ContentType="application/vnd.openxmlformats-officedocument.presentationml.slideLayout+xml"/>
  <Override PartName="/ppt/slideLayouts/slideLayout134.xml" ContentType="application/vnd.openxmlformats-officedocument.presentationml.slideLayout+xml"/>
  <Override PartName="/ppt/slideLayouts/slideLayout84.xml" ContentType="application/vnd.openxmlformats-officedocument.presentationml.slideLayout+xml"/>
  <Override PartName="/ppt/theme/theme8.xml" ContentType="application/vnd.openxmlformats-officedocument.theme+xml"/>
  <Override PartName="/ppt/tableStyles.xml" ContentType="application/vnd.openxmlformats-officedocument.presentationml.tableStyles+xml"/>
  <Override PartName="/ppt/notesSlides/notesSlide19.xml" ContentType="application/vnd.openxmlformats-officedocument.presentationml.notesSlide+xml"/>
  <Override PartName="/ppt/slideMasters/slideMaster13.xml" ContentType="application/vnd.openxmlformats-officedocument.presentationml.slideMaster+xml"/>
  <Override PartName="/ppt/slideLayouts/slideLayout5.xml" ContentType="application/vnd.openxmlformats-officedocument.presentationml.slideLayout+xml"/>
  <Override PartName="/ppt/slideLayouts/slideLayout112.xml" ContentType="application/vnd.openxmlformats-officedocument.presentationml.slideLayout+xml"/>
  <Override PartName="/ppt/slideLayouts/slideLayout49.xml" ContentType="application/vnd.openxmlformats-officedocument.presentationml.slideLayout+xml"/>
  <Override PartName="/ppt/slideLayouts/slideLayout62.xml" ContentType="application/vnd.openxmlformats-officedocument.presentationml.slideLayout+xml"/>
  <Default Extension="bin" ContentType="application/vnd.openxmlformats-officedocument.presentationml.printerSettings"/>
  <Override PartName="/ppt/notesSlides/notesSlide2.xml" ContentType="application/vnd.openxmlformats-officedocument.presentationml.notesSlide+xml"/>
  <Override PartName="/ppt/slides/slide4.xml" ContentType="application/vnd.openxmlformats-officedocument.presentationml.slide+xml"/>
  <Override PartName="/ppt/slideLayouts/slideLayout154.xml" ContentType="application/vnd.openxmlformats-officedocument.presentationml.slideLayout+xml"/>
  <Override PartName="/ppt/slides/slide16.xml" ContentType="application/vnd.openxmlformats-officedocument.presentationml.slide+xml"/>
  <Override PartName="/ppt/notesSlides/notesSlide10.xml" ContentType="application/vnd.openxmlformats-officedocument.presentationml.notesSlide+xml"/>
  <Override PartName="/ppt/slideLayouts/slideLayout148.xml" ContentType="application/vnd.openxmlformats-officedocument.presentationml.slideLayout+xml"/>
  <Override PartName="/ppt/slideLayouts/slideLayout27.xml" ContentType="application/vnd.openxmlformats-officedocument.presentationml.slideLayout+xml"/>
  <Override PartName="/ppt/slideLayouts/slideLayout132.xml" ContentType="application/vnd.openxmlformats-officedocument.presentationml.slideLayout+xml"/>
  <Override PartName="/ppt/slideLayouts/slideLayout69.xml" ContentType="application/vnd.openxmlformats-officedocument.presentationml.slideLayout+xml"/>
  <Override PartName="/ppt/slideLayouts/slideLayout82.xml" ContentType="application/vnd.openxmlformats-officedocument.presentationml.slideLayout+xml"/>
  <Override PartName="/ppt/notesSlides/notesSlide9.xml" ContentType="application/vnd.openxmlformats-officedocument.presentationml.notesSlide+xml"/>
  <Override PartName="/ppt/theme/theme6.xml" ContentType="application/vnd.openxmlformats-officedocument.theme+xml"/>
  <Override PartName="/ppt/notesSlides/notesSlide17.xml" ContentType="application/vnd.openxmlformats-officedocument.presentationml.notesSlide+xml"/>
  <Override PartName="/ppt/slideMasters/slideMaster11.xml" ContentType="application/vnd.openxmlformats-officedocument.presentationml.slideMaster+xml"/>
  <Override PartName="/ppt/slideLayouts/slideLayout3.xml" ContentType="application/vnd.openxmlformats-officedocument.presentationml.slideLayout+xml"/>
  <Override PartName="/ppt/slideLayouts/slideLayout110.xml" ContentType="application/vnd.openxmlformats-officedocument.presentationml.slideLayout+xml"/>
  <Override PartName="/ppt/slideLayouts/slideLayout47.xml" ContentType="application/vnd.openxmlformats-officedocument.presentationml.slideLayout+xml"/>
  <Override PartName="/ppt/slideLayouts/slideLayout60.xml" ContentType="application/vnd.openxmlformats-officedocument.presentationml.slideLayout+xml"/>
  <Override PartName="/ppt/slides/slide2.xml" ContentType="application/vnd.openxmlformats-officedocument.presentationml.slide+xml"/>
  <Override PartName="/ppt/slides/slide14.xml" ContentType="application/vnd.openxmlformats-officedocument.presentationml.slide+xml"/>
  <Override PartName="/ppt/slideLayouts/slideLayout89.xml" ContentType="application/vnd.openxmlformats-officedocument.presentationml.slideLayout+xml"/>
  <Override PartName="/ppt/slideLayouts/slideLayout152.xml" ContentType="application/vnd.openxmlformats-officedocument.presentationml.slideLayout+xml"/>
  <Override PartName="/ppt/slideLayouts/slideLayout146.xml" ContentType="application/vnd.openxmlformats-officedocument.presentationml.slideLayout+xml"/>
  <Override PartName="/ppt/slideLayouts/slideLayout25.xml" ContentType="application/vnd.openxmlformats-officedocument.presentationml.slideLayout+xml"/>
  <Override PartName="/ppt/slideLayouts/slideLayout19.xml" ContentType="application/vnd.openxmlformats-officedocument.presentationml.slideLayout+xml"/>
  <Override PartName="/ppt/slideLayouts/slideLayout130.xml" ContentType="application/vnd.openxmlformats-officedocument.presentationml.slideLayout+xml"/>
  <Override PartName="/ppt/slideLayouts/slideLayout67.xml" ContentType="application/vnd.openxmlformats-officedocument.presentationml.slideLayout+xml"/>
  <Override PartName="/ppt/slideLayouts/slideLayout80.xml" ContentType="application/vnd.openxmlformats-officedocument.presentationml.slideLayout+xml"/>
  <Override PartName="/ppt/slideLayouts/slideLayout124.xml" ContentType="application/vnd.openxmlformats-officedocument.presentationml.slideLayout+xml"/>
  <Override PartName="/ppt/theme/theme4.xml" ContentType="application/vnd.openxmlformats-officedocument.theme+xml"/>
  <Override PartName="/ppt/notesSlides/notesSlide15.xml" ContentType="application/vnd.openxmlformats-officedocument.presentationml.notesSlide+xml"/>
  <Override PartName="/ppt/slideLayouts/slideLayout1.xml" ContentType="application/vnd.openxmlformats-officedocument.presentationml.slideLayout+xml"/>
  <Override PartName="/ppt/slides/slide28.xml" ContentType="application/vnd.openxmlformats-officedocument.presentationml.slide+xml"/>
  <Override PartName="/ppt/slideLayouts/slideLayout45.xml" ContentType="application/vnd.openxmlformats-officedocument.presentationml.slideLayout+xml"/>
  <Override PartName="/ppt/slideLayouts/slideLayout39.xml" ContentType="application/vnd.openxmlformats-officedocument.presentationml.slideLayout+xml"/>
  <Override PartName="/ppt/slideLayouts/slideLayout150.xml" ContentType="application/vnd.openxmlformats-officedocument.presentationml.slideLayout+xml"/>
  <Default Extension="png" ContentType="image/png"/>
  <Override PartName="/ppt/slides/slide12.xml" ContentType="application/vnd.openxmlformats-officedocument.presentationml.slide+xml"/>
  <Override PartName="/ppt/slideLayouts/slideLayout144.xml" ContentType="application/vnd.openxmlformats-officedocument.presentationml.slideLayout+xml"/>
  <Default Extension="emf" ContentType="image/x-emf"/>
  <Override PartName="/ppt/slideLayouts/slideLayout23.xml" ContentType="application/vnd.openxmlformats-officedocument.presentationml.slideLayout+xml"/>
  <Default Extension="rels" ContentType="application/vnd.openxmlformats-package.relationships+xml"/>
  <Override PartName="/ppt/slideLayouts/slideLayout17.xml" ContentType="application/vnd.openxmlformats-officedocument.presentationml.slideLayout+xml"/>
  <Override PartName="/ppt/notesSlides/notesSlide29.xml" ContentType="application/vnd.openxmlformats-officedocument.presentationml.notesSlide+xml"/>
  <Override PartName="/ppt/slideLayouts/slideLayout65.xml" ContentType="application/vnd.openxmlformats-officedocument.presentationml.slideLayout+xml"/>
  <Override PartName="/ppt/slideLayouts/slideLayout109.xml" ContentType="application/vnd.openxmlformats-officedocument.presentationml.slideLayout+xml"/>
  <Override PartName="/ppt/slideLayouts/slideLayout122.xml" ContentType="application/vnd.openxmlformats-officedocument.presentationml.slideLayout+xml"/>
  <Override PartName="/ppt/slideLayouts/slideLayout59.xml" ContentType="application/vnd.openxmlformats-officedocument.presentationml.slideLayout+xml"/>
  <Override PartName="/ppt/theme/theme2.xml" ContentType="application/vnd.openxmlformats-officedocument.theme+xml"/>
  <Override PartName="/ppt/notesSlides/notesSlide13.xml" ContentType="application/vnd.openxmlformats-officedocument.presentationml.notesSlide+xml"/>
  <Override PartName="/ppt/slideLayouts/slideLayout43.xml" ContentType="application/vnd.openxmlformats-officedocument.presentationml.slideLayout+xml"/>
  <Override PartName="/ppt/slides/slide26.xml" ContentType="application/vnd.openxmlformats-officedocument.presentationml.slide+xml"/>
  <Override PartName="/ppt/slideLayouts/slideLayout37.xml" ContentType="application/vnd.openxmlformats-officedocument.presentationml.slideLayout+xml"/>
  <Override PartName="/ppt/slides/slide10.xml" ContentType="application/vnd.openxmlformats-officedocument.presentationml.slide+xml"/>
  <Override PartName="/ppt/slideLayouts/slideLayout129.xml" ContentType="application/vnd.openxmlformats-officedocument.presentationml.slideLayout+xml"/>
  <Override PartName="/ppt/slideLayouts/slideLayout142.xml" ContentType="application/vnd.openxmlformats-officedocument.presentationml.slideLayout+xml"/>
  <Override PartName="/ppt/slideLayouts/slideLayout21.xml" ContentType="application/vnd.openxmlformats-officedocument.presentationml.slideLayout+xml"/>
  <Override PartName="/ppt/slideLayouts/slideLayout79.xml" ContentType="application/vnd.openxmlformats-officedocument.presentationml.slideLayout+xml"/>
  <Override PartName="/ppt/slideLayouts/slideLayout15.xml" ContentType="application/vnd.openxmlformats-officedocument.presentationml.slideLayout+xml"/>
  <Override PartName="/ppt/notesSlides/notesSlide27.xml" ContentType="application/vnd.openxmlformats-officedocument.presentationml.notesSlide+xml"/>
  <Override PartName="/ppt/presProps.xml" ContentType="application/vnd.openxmlformats-officedocument.presentationml.presProps+xml"/>
  <Override PartName="/ppt/slideLayouts/slideLayout107.xml" ContentType="application/vnd.openxmlformats-officedocument.presentationml.slideLayout+xml"/>
  <Override PartName="/ppt/slideLayouts/slideLayout120.xml" ContentType="application/vnd.openxmlformats-officedocument.presentationml.slideLayout+xml"/>
  <Override PartName="/ppt/slideLayouts/slideLayout57.xml" ContentType="application/vnd.openxmlformats-officedocument.presentationml.slideLayout+xml"/>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trictFirstAndLastChars="0" saveSubsetFonts="1" autoCompressPictures="0">
  <p:sldMasterIdLst>
    <p:sldMasterId id="2147483648" r:id="rId1"/>
    <p:sldMasterId id="2147483649" r:id="rId2"/>
    <p:sldMasterId id="2147483650" r:id="rId3"/>
    <p:sldMasterId id="2147483651" r:id="rId4"/>
    <p:sldMasterId id="2147483652" r:id="rId5"/>
    <p:sldMasterId id="2147483653" r:id="rId6"/>
    <p:sldMasterId id="2147483654" r:id="rId7"/>
    <p:sldMasterId id="2147483655" r:id="rId8"/>
    <p:sldMasterId id="2147483656" r:id="rId9"/>
    <p:sldMasterId id="2147483657" r:id="rId10"/>
    <p:sldMasterId id="2147483658" r:id="rId11"/>
    <p:sldMasterId id="2147483659" r:id="rId12"/>
    <p:sldMasterId id="2147483660" r:id="rId13"/>
    <p:sldMasterId id="2147483661" r:id="rId14"/>
  </p:sldMasterIdLst>
  <p:notesMasterIdLst>
    <p:notesMasterId r:id="rId44"/>
  </p:notesMasterIdLst>
  <p:sldIdLst>
    <p:sldId id="256" r:id="rId15"/>
    <p:sldId id="257" r:id="rId16"/>
    <p:sldId id="258" r:id="rId17"/>
    <p:sldId id="287" r:id="rId18"/>
    <p:sldId id="259" r:id="rId19"/>
    <p:sldId id="260" r:id="rId20"/>
    <p:sldId id="261" r:id="rId21"/>
    <p:sldId id="262" r:id="rId22"/>
    <p:sldId id="264" r:id="rId23"/>
    <p:sldId id="265" r:id="rId24"/>
    <p:sldId id="266" r:id="rId25"/>
    <p:sldId id="268" r:id="rId26"/>
    <p:sldId id="270" r:id="rId27"/>
    <p:sldId id="271" r:id="rId28"/>
    <p:sldId id="283" r:id="rId29"/>
    <p:sldId id="273" r:id="rId30"/>
    <p:sldId id="274" r:id="rId31"/>
    <p:sldId id="275" r:id="rId32"/>
    <p:sldId id="277" r:id="rId33"/>
    <p:sldId id="284" r:id="rId34"/>
    <p:sldId id="272" r:id="rId35"/>
    <p:sldId id="278" r:id="rId36"/>
    <p:sldId id="279" r:id="rId37"/>
    <p:sldId id="285" r:id="rId38"/>
    <p:sldId id="280" r:id="rId39"/>
    <p:sldId id="290" r:id="rId40"/>
    <p:sldId id="286" r:id="rId41"/>
    <p:sldId id="289" r:id="rId42"/>
    <p:sldId id="281" r:id="rId43"/>
  </p:sldIdLst>
  <p:sldSz cx="9144000" cy="5143500" type="screen16x9"/>
  <p:notesSz cx="6858000" cy="9144000"/>
  <p:defaultTextStyle>
    <a:defPPr>
      <a:defRPr lang="en-GB"/>
    </a:defPPr>
    <a:lvl1pPr algn="l" defTabSz="457200" rtl="0" fontAlgn="base" hangingPunct="0">
      <a:lnSpc>
        <a:spcPct val="93000"/>
      </a:lnSpc>
      <a:spcBef>
        <a:spcPct val="0"/>
      </a:spcBef>
      <a:spcAft>
        <a:spcPct val="0"/>
      </a:spcAft>
      <a:buClr>
        <a:srgbClr val="000000"/>
      </a:buClr>
      <a:buSzPct val="100000"/>
      <a:buFont typeface="Times New Roman" pitchFamily="-112" charset="0"/>
      <a:defRPr kern="1200">
        <a:solidFill>
          <a:schemeClr val="tx1"/>
        </a:solidFill>
        <a:latin typeface="Arial" pitchFamily="-112" charset="0"/>
        <a:ea typeface="+mn-ea"/>
        <a:cs typeface="+mn-cs"/>
      </a:defRPr>
    </a:lvl1pPr>
    <a:lvl2pPr marL="742950" indent="-285750" algn="l" defTabSz="457200" rtl="0" fontAlgn="base" hangingPunct="0">
      <a:lnSpc>
        <a:spcPct val="93000"/>
      </a:lnSpc>
      <a:spcBef>
        <a:spcPct val="0"/>
      </a:spcBef>
      <a:spcAft>
        <a:spcPct val="0"/>
      </a:spcAft>
      <a:buClr>
        <a:srgbClr val="000000"/>
      </a:buClr>
      <a:buSzPct val="100000"/>
      <a:buFont typeface="Times New Roman" pitchFamily="-112" charset="0"/>
      <a:defRPr kern="1200">
        <a:solidFill>
          <a:schemeClr val="tx1"/>
        </a:solidFill>
        <a:latin typeface="Arial" pitchFamily="-112" charset="0"/>
        <a:ea typeface="+mn-ea"/>
        <a:cs typeface="+mn-cs"/>
      </a:defRPr>
    </a:lvl2pPr>
    <a:lvl3pPr marL="1143000" indent="-228600" algn="l" defTabSz="457200" rtl="0" fontAlgn="base" hangingPunct="0">
      <a:lnSpc>
        <a:spcPct val="93000"/>
      </a:lnSpc>
      <a:spcBef>
        <a:spcPct val="0"/>
      </a:spcBef>
      <a:spcAft>
        <a:spcPct val="0"/>
      </a:spcAft>
      <a:buClr>
        <a:srgbClr val="000000"/>
      </a:buClr>
      <a:buSzPct val="100000"/>
      <a:buFont typeface="Times New Roman" pitchFamily="-112" charset="0"/>
      <a:defRPr kern="1200">
        <a:solidFill>
          <a:schemeClr val="tx1"/>
        </a:solidFill>
        <a:latin typeface="Arial" pitchFamily="-112" charset="0"/>
        <a:ea typeface="+mn-ea"/>
        <a:cs typeface="+mn-cs"/>
      </a:defRPr>
    </a:lvl3pPr>
    <a:lvl4pPr marL="1600200" indent="-228600" algn="l" defTabSz="457200" rtl="0" fontAlgn="base" hangingPunct="0">
      <a:lnSpc>
        <a:spcPct val="93000"/>
      </a:lnSpc>
      <a:spcBef>
        <a:spcPct val="0"/>
      </a:spcBef>
      <a:spcAft>
        <a:spcPct val="0"/>
      </a:spcAft>
      <a:buClr>
        <a:srgbClr val="000000"/>
      </a:buClr>
      <a:buSzPct val="100000"/>
      <a:buFont typeface="Times New Roman" pitchFamily="-112" charset="0"/>
      <a:defRPr kern="1200">
        <a:solidFill>
          <a:schemeClr val="tx1"/>
        </a:solidFill>
        <a:latin typeface="Arial" pitchFamily="-112" charset="0"/>
        <a:ea typeface="+mn-ea"/>
        <a:cs typeface="+mn-cs"/>
      </a:defRPr>
    </a:lvl4pPr>
    <a:lvl5pPr marL="2057400" indent="-228600" algn="l" defTabSz="457200" rtl="0" fontAlgn="base" hangingPunct="0">
      <a:lnSpc>
        <a:spcPct val="93000"/>
      </a:lnSpc>
      <a:spcBef>
        <a:spcPct val="0"/>
      </a:spcBef>
      <a:spcAft>
        <a:spcPct val="0"/>
      </a:spcAft>
      <a:buClr>
        <a:srgbClr val="000000"/>
      </a:buClr>
      <a:buSzPct val="100000"/>
      <a:buFont typeface="Times New Roman" pitchFamily="-112" charset="0"/>
      <a:defRPr kern="1200">
        <a:solidFill>
          <a:schemeClr val="tx1"/>
        </a:solidFill>
        <a:latin typeface="Arial" pitchFamily="-112" charset="0"/>
        <a:ea typeface="+mn-ea"/>
        <a:cs typeface="+mn-cs"/>
      </a:defRPr>
    </a:lvl5pPr>
    <a:lvl6pPr marL="2286000" algn="l" defTabSz="457200" rtl="0" eaLnBrk="1" latinLnBrk="0" hangingPunct="1">
      <a:defRPr kern="1200">
        <a:solidFill>
          <a:schemeClr val="tx1"/>
        </a:solidFill>
        <a:latin typeface="Arial" pitchFamily="-112" charset="0"/>
        <a:ea typeface="+mn-ea"/>
        <a:cs typeface="+mn-cs"/>
      </a:defRPr>
    </a:lvl6pPr>
    <a:lvl7pPr marL="2743200" algn="l" defTabSz="457200" rtl="0" eaLnBrk="1" latinLnBrk="0" hangingPunct="1">
      <a:defRPr kern="1200">
        <a:solidFill>
          <a:schemeClr val="tx1"/>
        </a:solidFill>
        <a:latin typeface="Arial" pitchFamily="-112" charset="0"/>
        <a:ea typeface="+mn-ea"/>
        <a:cs typeface="+mn-cs"/>
      </a:defRPr>
    </a:lvl7pPr>
    <a:lvl8pPr marL="3200400" algn="l" defTabSz="457200" rtl="0" eaLnBrk="1" latinLnBrk="0" hangingPunct="1">
      <a:defRPr kern="1200">
        <a:solidFill>
          <a:schemeClr val="tx1"/>
        </a:solidFill>
        <a:latin typeface="Arial" pitchFamily="-112" charset="0"/>
        <a:ea typeface="+mn-ea"/>
        <a:cs typeface="+mn-cs"/>
      </a:defRPr>
    </a:lvl8pPr>
    <a:lvl9pPr marL="3657600" algn="l" defTabSz="457200" rtl="0" eaLnBrk="1" latinLnBrk="0" hangingPunct="1">
      <a:defRPr kern="1200">
        <a:solidFill>
          <a:schemeClr val="tx1"/>
        </a:solidFill>
        <a:latin typeface="Arial" pitchFamily="-112"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p:present/>
    <p:sldAll/>
    <p:penClr>
      <a:schemeClr val="tx1"/>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64755" autoAdjust="0"/>
  </p:normalViewPr>
  <p:slideViewPr>
    <p:cSldViewPr>
      <p:cViewPr varScale="1">
        <p:scale>
          <a:sx n="108" d="100"/>
          <a:sy n="108" d="100"/>
        </p:scale>
        <p:origin x="-752" y="-112"/>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46" Type="http://schemas.openxmlformats.org/officeDocument/2006/relationships/presProps" Target="presProps.xml"/><Relationship Id="rId47" Type="http://schemas.openxmlformats.org/officeDocument/2006/relationships/viewProps" Target="viewProps.xml"/><Relationship Id="rId48" Type="http://schemas.openxmlformats.org/officeDocument/2006/relationships/theme" Target="theme/theme1.xml"/><Relationship Id="rId49" Type="http://schemas.openxmlformats.org/officeDocument/2006/relationships/tableStyles" Target="tableStyles.xml"/><Relationship Id="rId20" Type="http://schemas.openxmlformats.org/officeDocument/2006/relationships/slide" Target="slides/slide6.xml"/><Relationship Id="rId21" Type="http://schemas.openxmlformats.org/officeDocument/2006/relationships/slide" Target="slides/slide7.xml"/><Relationship Id="rId22" Type="http://schemas.openxmlformats.org/officeDocument/2006/relationships/slide" Target="slides/slide8.xml"/><Relationship Id="rId23" Type="http://schemas.openxmlformats.org/officeDocument/2006/relationships/slide" Target="slides/slide9.xml"/><Relationship Id="rId24" Type="http://schemas.openxmlformats.org/officeDocument/2006/relationships/slide" Target="slides/slide10.xml"/><Relationship Id="rId25" Type="http://schemas.openxmlformats.org/officeDocument/2006/relationships/slide" Target="slides/slide11.xml"/><Relationship Id="rId26" Type="http://schemas.openxmlformats.org/officeDocument/2006/relationships/slide" Target="slides/slide12.xml"/><Relationship Id="rId27" Type="http://schemas.openxmlformats.org/officeDocument/2006/relationships/slide" Target="slides/slide13.xml"/><Relationship Id="rId28" Type="http://schemas.openxmlformats.org/officeDocument/2006/relationships/slide" Target="slides/slide14.xml"/><Relationship Id="rId29" Type="http://schemas.openxmlformats.org/officeDocument/2006/relationships/slide" Target="slides/slide15.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30" Type="http://schemas.openxmlformats.org/officeDocument/2006/relationships/slide" Target="slides/slide16.xml"/><Relationship Id="rId31" Type="http://schemas.openxmlformats.org/officeDocument/2006/relationships/slide" Target="slides/slide17.xml"/><Relationship Id="rId32" Type="http://schemas.openxmlformats.org/officeDocument/2006/relationships/slide" Target="slides/slide18.xml"/><Relationship Id="rId9" Type="http://schemas.openxmlformats.org/officeDocument/2006/relationships/slideMaster" Target="slideMasters/slideMaster9.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33" Type="http://schemas.openxmlformats.org/officeDocument/2006/relationships/slide" Target="slides/slide19.xml"/><Relationship Id="rId34" Type="http://schemas.openxmlformats.org/officeDocument/2006/relationships/slide" Target="slides/slide20.xml"/><Relationship Id="rId35" Type="http://schemas.openxmlformats.org/officeDocument/2006/relationships/slide" Target="slides/slide21.xml"/><Relationship Id="rId36" Type="http://schemas.openxmlformats.org/officeDocument/2006/relationships/slide" Target="slides/slide22.xml"/><Relationship Id="rId10" Type="http://schemas.openxmlformats.org/officeDocument/2006/relationships/slideMaster" Target="slideMasters/slideMaster10.xml"/><Relationship Id="rId11" Type="http://schemas.openxmlformats.org/officeDocument/2006/relationships/slideMaster" Target="slideMasters/slideMaster11.xml"/><Relationship Id="rId12" Type="http://schemas.openxmlformats.org/officeDocument/2006/relationships/slideMaster" Target="slideMasters/slideMaster12.xml"/><Relationship Id="rId13" Type="http://schemas.openxmlformats.org/officeDocument/2006/relationships/slideMaster" Target="slideMasters/slideMaster13.xml"/><Relationship Id="rId14" Type="http://schemas.openxmlformats.org/officeDocument/2006/relationships/slideMaster" Target="slideMasters/slideMaster14.xml"/><Relationship Id="rId15" Type="http://schemas.openxmlformats.org/officeDocument/2006/relationships/slide" Target="slides/slide1.xml"/><Relationship Id="rId16" Type="http://schemas.openxmlformats.org/officeDocument/2006/relationships/slide" Target="slides/slide2.xml"/><Relationship Id="rId17" Type="http://schemas.openxmlformats.org/officeDocument/2006/relationships/slide" Target="slides/slide3.xml"/><Relationship Id="rId18" Type="http://schemas.openxmlformats.org/officeDocument/2006/relationships/slide" Target="slides/slide4.xml"/><Relationship Id="rId19" Type="http://schemas.openxmlformats.org/officeDocument/2006/relationships/slide" Target="slides/slide5.xml"/><Relationship Id="rId37" Type="http://schemas.openxmlformats.org/officeDocument/2006/relationships/slide" Target="slides/slide23.xml"/><Relationship Id="rId38" Type="http://schemas.openxmlformats.org/officeDocument/2006/relationships/slide" Target="slides/slide24.xml"/><Relationship Id="rId39" Type="http://schemas.openxmlformats.org/officeDocument/2006/relationships/slide" Target="slides/slide25.xml"/><Relationship Id="rId40" Type="http://schemas.openxmlformats.org/officeDocument/2006/relationships/slide" Target="slides/slide26.xml"/><Relationship Id="rId41" Type="http://schemas.openxmlformats.org/officeDocument/2006/relationships/slide" Target="slides/slide27.xml"/><Relationship Id="rId42" Type="http://schemas.openxmlformats.org/officeDocument/2006/relationships/slide" Target="slides/slide28.xml"/><Relationship Id="rId43" Type="http://schemas.openxmlformats.org/officeDocument/2006/relationships/slide" Target="slides/slide29.xml"/><Relationship Id="rId44" Type="http://schemas.openxmlformats.org/officeDocument/2006/relationships/notesMaster" Target="notesMasters/notesMaster1.xml"/><Relationship Id="rId45" Type="http://schemas.openxmlformats.org/officeDocument/2006/relationships/printerSettings" Target="printerSettings/printerSettings1.bin"/></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173058" name="Rectangle 1"/>
          <p:cNvSpPr>
            <a:spLocks noGrp="1" noRot="1" noChangeAspect="1" noChangeArrowheads="1"/>
          </p:cNvSpPr>
          <p:nvPr>
            <p:ph type="sldImg"/>
          </p:nvPr>
        </p:nvSpPr>
        <p:spPr bwMode="auto">
          <a:xfrm>
            <a:off x="1371600" y="763588"/>
            <a:ext cx="5027613" cy="3770312"/>
          </a:xfrm>
          <a:prstGeom prst="rect">
            <a:avLst/>
          </a:prstGeom>
          <a:noFill/>
          <a:ln w="9525">
            <a:noFill/>
            <a:round/>
            <a:headEnd/>
            <a:tailEnd/>
          </a:ln>
        </p:spPr>
      </p:sp>
      <p:sp>
        <p:nvSpPr>
          <p:cNvPr id="15362" name="Rectangle 2"/>
          <p:cNvSpPr>
            <a:spLocks noGrp="1" noChangeArrowheads="1"/>
          </p:cNvSpPr>
          <p:nvPr>
            <p:ph type="body"/>
          </p:nvPr>
        </p:nvSpPr>
        <p:spPr bwMode="auto">
          <a:xfrm>
            <a:off x="777875" y="4776788"/>
            <a:ext cx="6216650" cy="4524375"/>
          </a:xfrm>
          <a:prstGeom prst="rect">
            <a:avLst/>
          </a:prstGeom>
          <a:noFill/>
          <a:ln w="9525" cap="flat">
            <a:noFill/>
            <a:round/>
            <a:headEnd/>
            <a:tailEnd/>
          </a:ln>
          <a:effectLst/>
        </p:spPr>
        <p:txBody>
          <a:bodyPr vert="horz" wrap="square" lIns="0" tIns="0" rIns="0" bIns="0" numCol="1" anchor="t" anchorCtr="0" compatLnSpc="1">
            <a:prstTxWarp prst="textNoShape">
              <a:avLst/>
            </a:prstTxWarp>
          </a:bodyPr>
          <a:lstStyle/>
          <a:p>
            <a:pPr lvl="0"/>
            <a:endParaRPr lang="en-US" noProof="0"/>
          </a:p>
        </p:txBody>
      </p:sp>
      <p:sp>
        <p:nvSpPr>
          <p:cNvPr id="15363" name="Rectangle 3"/>
          <p:cNvSpPr>
            <a:spLocks noGrp="1" noChangeArrowheads="1"/>
          </p:cNvSpPr>
          <p:nvPr>
            <p:ph type="hdr"/>
          </p:nvPr>
        </p:nvSpPr>
        <p:spPr bwMode="auto">
          <a:xfrm>
            <a:off x="0" y="0"/>
            <a:ext cx="3371850" cy="501650"/>
          </a:xfrm>
          <a:prstGeom prst="rect">
            <a:avLst/>
          </a:prstGeom>
          <a:noFill/>
          <a:ln w="9525" cap="flat">
            <a:noFill/>
            <a:round/>
            <a:headEnd/>
            <a:tailEnd/>
          </a:ln>
          <a:effectLst/>
        </p:spPr>
        <p:txBody>
          <a:bodyPr vert="horz" wrap="square" lIns="0" tIns="0" rIns="0" bIns="0" numCol="1" anchor="t" anchorCtr="0" compatLnSpc="1">
            <a:prstTxWarp prst="textNoShape">
              <a:avLst/>
            </a:prstTxWarp>
          </a:bodyPr>
          <a:lstStyle>
            <a:lvl1pPr>
              <a:lnSpc>
                <a:spcPct val="92000"/>
              </a:lnSpc>
              <a:tabLst>
                <a:tab pos="457200" algn="l"/>
                <a:tab pos="914400" algn="l"/>
                <a:tab pos="1371600" algn="l"/>
                <a:tab pos="1828800" algn="l"/>
                <a:tab pos="2286000" algn="l"/>
                <a:tab pos="2743200" algn="l"/>
                <a:tab pos="3200400" algn="l"/>
              </a:tabLst>
              <a:defRPr sz="1400">
                <a:solidFill>
                  <a:srgbClr val="000000"/>
                </a:solidFill>
                <a:latin typeface="Times New Roman" pitchFamily="-112" charset="0"/>
                <a:ea typeface="Segoe UI" charset="0"/>
                <a:cs typeface="Segoe UI" charset="0"/>
              </a:defRPr>
            </a:lvl1pPr>
          </a:lstStyle>
          <a:p>
            <a:pPr>
              <a:defRPr/>
            </a:pPr>
            <a:endParaRPr lang="en-US"/>
          </a:p>
        </p:txBody>
      </p:sp>
      <p:sp>
        <p:nvSpPr>
          <p:cNvPr id="15364" name="Rectangle 4"/>
          <p:cNvSpPr>
            <a:spLocks noGrp="1" noChangeArrowheads="1"/>
          </p:cNvSpPr>
          <p:nvPr>
            <p:ph type="dt"/>
          </p:nvPr>
        </p:nvSpPr>
        <p:spPr bwMode="auto">
          <a:xfrm>
            <a:off x="4398963" y="0"/>
            <a:ext cx="3371850" cy="501650"/>
          </a:xfrm>
          <a:prstGeom prst="rect">
            <a:avLst/>
          </a:prstGeom>
          <a:noFill/>
          <a:ln w="9525" cap="flat">
            <a:noFill/>
            <a:round/>
            <a:headEnd/>
            <a:tailEnd/>
          </a:ln>
          <a:effectLst/>
        </p:spPr>
        <p:txBody>
          <a:bodyPr vert="horz" wrap="square" lIns="0" tIns="0" rIns="0" bIns="0" numCol="1" anchor="t" anchorCtr="0" compatLnSpc="1">
            <a:prstTxWarp prst="textNoShape">
              <a:avLst/>
            </a:prstTxWarp>
          </a:bodyPr>
          <a:lstStyle>
            <a:lvl1pPr algn="r">
              <a:lnSpc>
                <a:spcPct val="92000"/>
              </a:lnSpc>
              <a:tabLst>
                <a:tab pos="457200" algn="l"/>
                <a:tab pos="914400" algn="l"/>
                <a:tab pos="1371600" algn="l"/>
                <a:tab pos="1828800" algn="l"/>
                <a:tab pos="2286000" algn="l"/>
                <a:tab pos="2743200" algn="l"/>
                <a:tab pos="3200400" algn="l"/>
              </a:tabLst>
              <a:defRPr sz="1400">
                <a:solidFill>
                  <a:srgbClr val="000000"/>
                </a:solidFill>
                <a:latin typeface="Times New Roman" pitchFamily="-112" charset="0"/>
                <a:ea typeface="Segoe UI" charset="0"/>
                <a:cs typeface="Segoe UI" charset="0"/>
              </a:defRPr>
            </a:lvl1pPr>
          </a:lstStyle>
          <a:p>
            <a:pPr>
              <a:defRPr/>
            </a:pPr>
            <a:endParaRPr lang="en-US"/>
          </a:p>
        </p:txBody>
      </p:sp>
      <p:sp>
        <p:nvSpPr>
          <p:cNvPr id="15365" name="Rectangle 5"/>
          <p:cNvSpPr>
            <a:spLocks noGrp="1" noChangeArrowheads="1"/>
          </p:cNvSpPr>
          <p:nvPr>
            <p:ph type="ftr"/>
          </p:nvPr>
        </p:nvSpPr>
        <p:spPr bwMode="auto">
          <a:xfrm>
            <a:off x="0" y="9555163"/>
            <a:ext cx="3371850" cy="501650"/>
          </a:xfrm>
          <a:prstGeom prst="rect">
            <a:avLst/>
          </a:prstGeom>
          <a:noFill/>
          <a:ln w="9525" cap="flat">
            <a:noFill/>
            <a:round/>
            <a:headEnd/>
            <a:tailEnd/>
          </a:ln>
          <a:effectLst/>
        </p:spPr>
        <p:txBody>
          <a:bodyPr vert="horz" wrap="square" lIns="0" tIns="0" rIns="0" bIns="0" numCol="1" anchor="b" anchorCtr="0" compatLnSpc="1">
            <a:prstTxWarp prst="textNoShape">
              <a:avLst/>
            </a:prstTxWarp>
          </a:bodyPr>
          <a:lstStyle>
            <a:lvl1pPr>
              <a:lnSpc>
                <a:spcPct val="92000"/>
              </a:lnSpc>
              <a:tabLst>
                <a:tab pos="457200" algn="l"/>
                <a:tab pos="914400" algn="l"/>
                <a:tab pos="1371600" algn="l"/>
                <a:tab pos="1828800" algn="l"/>
                <a:tab pos="2286000" algn="l"/>
                <a:tab pos="2743200" algn="l"/>
                <a:tab pos="3200400" algn="l"/>
              </a:tabLst>
              <a:defRPr sz="1400">
                <a:solidFill>
                  <a:srgbClr val="000000"/>
                </a:solidFill>
                <a:latin typeface="Times New Roman" pitchFamily="-112" charset="0"/>
                <a:ea typeface="Segoe UI" charset="0"/>
                <a:cs typeface="Segoe UI" charset="0"/>
              </a:defRPr>
            </a:lvl1pPr>
          </a:lstStyle>
          <a:p>
            <a:pPr>
              <a:defRPr/>
            </a:pPr>
            <a:endParaRPr lang="en-US"/>
          </a:p>
        </p:txBody>
      </p:sp>
      <p:sp>
        <p:nvSpPr>
          <p:cNvPr id="15366" name="Rectangle 6"/>
          <p:cNvSpPr>
            <a:spLocks noGrp="1" noChangeArrowheads="1"/>
          </p:cNvSpPr>
          <p:nvPr>
            <p:ph type="sldNum"/>
          </p:nvPr>
        </p:nvSpPr>
        <p:spPr bwMode="auto">
          <a:xfrm>
            <a:off x="4398963" y="9555163"/>
            <a:ext cx="3371850" cy="501650"/>
          </a:xfrm>
          <a:prstGeom prst="rect">
            <a:avLst/>
          </a:prstGeom>
          <a:noFill/>
          <a:ln w="9525" cap="flat">
            <a:noFill/>
            <a:round/>
            <a:headEnd/>
            <a:tailEnd/>
          </a:ln>
          <a:effectLst/>
        </p:spPr>
        <p:txBody>
          <a:bodyPr vert="horz" wrap="square" lIns="0" tIns="0" rIns="0" bIns="0" numCol="1" anchor="b" anchorCtr="0" compatLnSpc="1">
            <a:prstTxWarp prst="textNoShape">
              <a:avLst/>
            </a:prstTxWarp>
          </a:bodyPr>
          <a:lstStyle>
            <a:lvl1pPr algn="r">
              <a:lnSpc>
                <a:spcPct val="92000"/>
              </a:lnSpc>
              <a:tabLst>
                <a:tab pos="457200" algn="l"/>
                <a:tab pos="914400" algn="l"/>
                <a:tab pos="1371600" algn="l"/>
                <a:tab pos="1828800" algn="l"/>
                <a:tab pos="2286000" algn="l"/>
                <a:tab pos="2743200" algn="l"/>
                <a:tab pos="3200400" algn="l"/>
              </a:tabLst>
              <a:defRPr sz="1400">
                <a:solidFill>
                  <a:srgbClr val="000000"/>
                </a:solidFill>
                <a:latin typeface="Times New Roman" pitchFamily="-112" charset="0"/>
                <a:ea typeface="Segoe UI" charset="0"/>
                <a:cs typeface="Segoe UI" charset="0"/>
              </a:defRPr>
            </a:lvl1pPr>
          </a:lstStyle>
          <a:p>
            <a:pPr>
              <a:defRPr/>
            </a:pPr>
            <a:fld id="{1FAC6110-9F01-EA4D-9370-59D8839CA1CD}"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itchFamily="-112" charset="0"/>
      <a:defRPr sz="1200" kern="1200">
        <a:solidFill>
          <a:srgbClr val="000000"/>
        </a:solidFill>
        <a:latin typeface="Times New Roman" pitchFamily="-112" charset="0"/>
        <a:ea typeface="ＭＳ Ｐゴシック" pitchFamily="-112" charset="-128"/>
        <a:cs typeface="ＭＳ Ｐゴシック" pitchFamily="-112" charset="-128"/>
      </a:defRPr>
    </a:lvl1pPr>
    <a:lvl2pPr marL="37931725" indent="-37474525" algn="l" defTabSz="457200" rtl="0" eaLnBrk="0" fontAlgn="base" hangingPunct="0">
      <a:spcBef>
        <a:spcPct val="30000"/>
      </a:spcBef>
      <a:spcAft>
        <a:spcPct val="0"/>
      </a:spcAft>
      <a:buClr>
        <a:srgbClr val="000000"/>
      </a:buClr>
      <a:buSzPct val="100000"/>
      <a:buFont typeface="Times New Roman" pitchFamily="-112" charset="0"/>
      <a:defRPr sz="1200" kern="1200">
        <a:solidFill>
          <a:srgbClr val="000000"/>
        </a:solidFill>
        <a:latin typeface="Times New Roman" pitchFamily="-112" charset="0"/>
        <a:ea typeface="ＭＳ Ｐゴシック" pitchFamily="-112" charset="-128"/>
        <a:cs typeface="+mn-cs"/>
      </a:defRPr>
    </a:lvl2pPr>
    <a:lvl3pPr marL="1143000" indent="-228600" algn="l" defTabSz="457200" rtl="0" eaLnBrk="0" fontAlgn="base" hangingPunct="0">
      <a:spcBef>
        <a:spcPct val="30000"/>
      </a:spcBef>
      <a:spcAft>
        <a:spcPct val="0"/>
      </a:spcAft>
      <a:buClr>
        <a:srgbClr val="000000"/>
      </a:buClr>
      <a:buSzPct val="100000"/>
      <a:buFont typeface="Times New Roman" pitchFamily="-112" charset="0"/>
      <a:defRPr sz="1200" kern="1200">
        <a:solidFill>
          <a:srgbClr val="000000"/>
        </a:solidFill>
        <a:latin typeface="Times New Roman" pitchFamily="-112" charset="0"/>
        <a:ea typeface="ＭＳ Ｐゴシック" pitchFamily="-112" charset="-128"/>
        <a:cs typeface="+mn-cs"/>
      </a:defRPr>
    </a:lvl3pPr>
    <a:lvl4pPr marL="1600200" indent="-228600" algn="l" defTabSz="457200" rtl="0" eaLnBrk="0" fontAlgn="base" hangingPunct="0">
      <a:spcBef>
        <a:spcPct val="30000"/>
      </a:spcBef>
      <a:spcAft>
        <a:spcPct val="0"/>
      </a:spcAft>
      <a:buClr>
        <a:srgbClr val="000000"/>
      </a:buClr>
      <a:buSzPct val="100000"/>
      <a:buFont typeface="Times New Roman" pitchFamily="-112" charset="0"/>
      <a:defRPr sz="1200" kern="1200">
        <a:solidFill>
          <a:srgbClr val="000000"/>
        </a:solidFill>
        <a:latin typeface="Times New Roman" pitchFamily="-112" charset="0"/>
        <a:ea typeface="ＭＳ Ｐゴシック" pitchFamily="-112" charset="-128"/>
        <a:cs typeface="+mn-cs"/>
      </a:defRPr>
    </a:lvl4pPr>
    <a:lvl5pPr marL="2057400" indent="-228600" algn="l" defTabSz="457200" rtl="0" eaLnBrk="0" fontAlgn="base" hangingPunct="0">
      <a:spcBef>
        <a:spcPct val="30000"/>
      </a:spcBef>
      <a:spcAft>
        <a:spcPct val="0"/>
      </a:spcAft>
      <a:buClr>
        <a:srgbClr val="000000"/>
      </a:buClr>
      <a:buSzPct val="100000"/>
      <a:buFont typeface="Times New Roman" pitchFamily="-112" charset="0"/>
      <a:defRPr sz="1200" kern="1200">
        <a:solidFill>
          <a:srgbClr val="000000"/>
        </a:solidFill>
        <a:latin typeface="Times New Roman" pitchFamily="-112" charset="0"/>
        <a:ea typeface="ＭＳ Ｐゴシック" pitchFamily="-112"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www.youtube.com/watch?v=CK62I-4cuSY" TargetMode="External"/><Relationship Id="rId4" Type="http://schemas.openxmlformats.org/officeDocument/2006/relationships/hyperlink" Target="http://www.ey.com/Publication/vwLUAssets/EY-venture-capital-insights-2013-year-end/$FILE/EY-venture-capital-insights-2013-year-end.pdf" TargetMode="External"/><Relationship Id="rId5" Type="http://schemas.openxmlformats.org/officeDocument/2006/relationships/hyperlink" Target="http://www.ted.com/talks/steven_johnson_where_good_ideas_come_from?language=en%23t-157102" TargetMode="External"/><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175106" name="Rectangle 6"/>
          <p:cNvSpPr>
            <a:spLocks noGrp="1" noChangeArrowheads="1"/>
          </p:cNvSpPr>
          <p:nvPr>
            <p:ph type="sldNum" sz="quarter"/>
          </p:nvPr>
        </p:nvSpPr>
        <p:spPr>
          <a:noFill/>
          <a:ln/>
        </p:spPr>
        <p:txBody>
          <a:bodyPr/>
          <a:lstStyle/>
          <a:p>
            <a:fld id="{136BBB28-EB56-2B42-9537-44A41E737ECF}" type="slidenum">
              <a:rPr lang="en-US"/>
              <a:pPr/>
              <a:t>1</a:t>
            </a:fld>
            <a:endParaRPr lang="en-US"/>
          </a:p>
        </p:txBody>
      </p:sp>
      <p:sp>
        <p:nvSpPr>
          <p:cNvPr id="175107" name="Text Box 1"/>
          <p:cNvSpPr txBox="1">
            <a:spLocks noGrp="1" noRot="1" noChangeAspect="1" noChangeArrowheads="1"/>
          </p:cNvSpPr>
          <p:nvPr>
            <p:ph type="sldImg"/>
          </p:nvPr>
        </p:nvSpPr>
        <p:spPr>
          <a:xfrm>
            <a:off x="381000" y="685800"/>
            <a:ext cx="6096000" cy="3429000"/>
          </a:xfrm>
          <a:solidFill>
            <a:srgbClr val="FFFFFF"/>
          </a:solidFill>
          <a:ln>
            <a:solidFill>
              <a:srgbClr val="000000"/>
            </a:solidFill>
            <a:miter lim="800000"/>
          </a:ln>
        </p:spPr>
      </p:sp>
      <p:sp>
        <p:nvSpPr>
          <p:cNvPr id="175108" name="Text Box 2"/>
          <p:cNvSpPr txBox="1">
            <a:spLocks noGrp="1" noChangeArrowheads="1"/>
          </p:cNvSpPr>
          <p:nvPr>
            <p:ph type="body" idx="1"/>
          </p:nvPr>
        </p:nvSpPr>
        <p:spPr>
          <a:xfrm>
            <a:off x="685800" y="4343400"/>
            <a:ext cx="5486400" cy="4114800"/>
          </a:xfrm>
          <a:noFill/>
          <a:ln/>
        </p:spPr>
        <p:txBody>
          <a:bodyPr wrap="none" anchor="ctr"/>
          <a:lstStyle/>
          <a:p>
            <a:endParaRPr lang="en-US" dirty="0"/>
          </a:p>
        </p:txBody>
      </p:sp>
      <p:sp>
        <p:nvSpPr>
          <p:cNvPr id="43011" name="Text Box 3"/>
          <p:cNvSpPr txBox="1">
            <a:spLocks noChangeArrowheads="1"/>
          </p:cNvSpPr>
          <p:nvPr/>
        </p:nvSpPr>
        <p:spPr bwMode="auto">
          <a:xfrm>
            <a:off x="3884613" y="8685213"/>
            <a:ext cx="2971800" cy="457200"/>
          </a:xfrm>
          <a:prstGeom prst="rect">
            <a:avLst/>
          </a:prstGeom>
          <a:noFill/>
          <a:ln w="9525" cap="flat">
            <a:noFill/>
            <a:round/>
            <a:headEnd/>
            <a:tailEnd/>
          </a:ln>
          <a:effectLst/>
        </p:spPr>
        <p:txBody>
          <a:bodyPr anchor="b">
            <a:prstTxWarp prst="textNoShape">
              <a:avLst/>
            </a:prstTxWarp>
          </a:bodyPr>
          <a:lstStyle/>
          <a:p>
            <a:pPr algn="r" hangingPunct="1">
              <a:lnSpc>
                <a:spcPct val="100000"/>
              </a:lnSpc>
              <a:tabLst>
                <a:tab pos="457200" algn="l"/>
                <a:tab pos="914400" algn="l"/>
                <a:tab pos="1371600" algn="l"/>
                <a:tab pos="1828800" algn="l"/>
                <a:tab pos="2286000" algn="l"/>
                <a:tab pos="2743200" algn="l"/>
              </a:tabLst>
              <a:defRPr/>
            </a:pPr>
            <a:fld id="{13FC07F1-0837-EB45-84E3-B8F472B18126}" type="slidenum">
              <a:rPr lang="en-US" sz="1200">
                <a:solidFill>
                  <a:srgbClr val="EC237A"/>
                </a:solidFill>
                <a:latin typeface="+mn-lt" charset="0"/>
                <a:ea typeface="+mn-ea" charset="0"/>
                <a:cs typeface="+mn-ea" charset="0"/>
              </a:rPr>
              <a:pPr algn="r" hangingPunct="1">
                <a:lnSpc>
                  <a:spcPct val="100000"/>
                </a:lnSpc>
                <a:tabLst>
                  <a:tab pos="457200" algn="l"/>
                  <a:tab pos="914400" algn="l"/>
                  <a:tab pos="1371600" algn="l"/>
                  <a:tab pos="1828800" algn="l"/>
                  <a:tab pos="2286000" algn="l"/>
                  <a:tab pos="2743200" algn="l"/>
                </a:tabLst>
                <a:defRPr/>
              </a:pPr>
              <a:t>1</a:t>
            </a:fld>
            <a:endParaRPr lang="en-US" sz="1200">
              <a:solidFill>
                <a:srgbClr val="EC237A"/>
              </a:solidFill>
              <a:latin typeface="+mn-lt" charset="0"/>
              <a:ea typeface="+mn-ea" charset="0"/>
              <a:cs typeface="+mn-ea"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193538" name="Rectangle 6"/>
          <p:cNvSpPr>
            <a:spLocks noGrp="1" noChangeArrowheads="1"/>
          </p:cNvSpPr>
          <p:nvPr>
            <p:ph type="sldNum" sz="quarter"/>
          </p:nvPr>
        </p:nvSpPr>
        <p:spPr>
          <a:noFill/>
          <a:ln/>
        </p:spPr>
        <p:txBody>
          <a:bodyPr/>
          <a:lstStyle/>
          <a:p>
            <a:fld id="{5D6EBF95-7355-D347-8AA1-BF30CB818517}" type="slidenum">
              <a:rPr lang="en-US"/>
              <a:pPr/>
              <a:t>10</a:t>
            </a:fld>
            <a:endParaRPr lang="en-US"/>
          </a:p>
        </p:txBody>
      </p:sp>
      <p:sp>
        <p:nvSpPr>
          <p:cNvPr id="193539" name="Text Box 1"/>
          <p:cNvSpPr txBox="1">
            <a:spLocks noGrp="1" noRot="1" noChangeAspect="1" noChangeArrowheads="1"/>
          </p:cNvSpPr>
          <p:nvPr>
            <p:ph type="sldImg"/>
          </p:nvPr>
        </p:nvSpPr>
        <p:spPr>
          <a:xfrm>
            <a:off x="381000" y="685800"/>
            <a:ext cx="6096000" cy="3429000"/>
          </a:xfrm>
          <a:solidFill>
            <a:srgbClr val="FFFFFF"/>
          </a:solidFill>
          <a:ln>
            <a:solidFill>
              <a:srgbClr val="000000"/>
            </a:solidFill>
            <a:miter lim="800000"/>
          </a:ln>
        </p:spPr>
      </p:sp>
      <p:sp>
        <p:nvSpPr>
          <p:cNvPr id="193540" name="Text Box 2"/>
          <p:cNvSpPr txBox="1">
            <a:spLocks noGrp="1" noChangeArrowheads="1"/>
          </p:cNvSpPr>
          <p:nvPr>
            <p:ph type="body" idx="1"/>
          </p:nvPr>
        </p:nvSpPr>
        <p:spPr>
          <a:xfrm>
            <a:off x="685800" y="4343400"/>
            <a:ext cx="5486400" cy="4114800"/>
          </a:xfrm>
          <a:noFill/>
          <a:ln/>
        </p:spPr>
        <p:txBody>
          <a:bodyPr/>
          <a:lstStyle/>
          <a:p>
            <a:r>
              <a:rPr lang="en-US" sz="1200" kern="1200" dirty="0" smtClean="0">
                <a:solidFill>
                  <a:srgbClr val="000000"/>
                </a:solidFill>
                <a:latin typeface="Times New Roman" pitchFamily="-112" charset="0"/>
                <a:ea typeface="ＭＳ Ｐゴシック" pitchFamily="-112" charset="-128"/>
                <a:cs typeface="ＭＳ Ｐゴシック" pitchFamily="-112" charset="-128"/>
              </a:rPr>
              <a:t>To put it into non-research terms, these companies are </a:t>
            </a:r>
            <a:r>
              <a:rPr lang="en-US" sz="1200" b="1" kern="1200" dirty="0" smtClean="0">
                <a:solidFill>
                  <a:srgbClr val="000000"/>
                </a:solidFill>
                <a:latin typeface="Times New Roman" pitchFamily="-112" charset="0"/>
                <a:ea typeface="ＭＳ Ｐゴシック" pitchFamily="-112" charset="-128"/>
                <a:cs typeface="ＭＳ Ｐゴシック" pitchFamily="-112" charset="-128"/>
              </a:rPr>
              <a:t>admitting </a:t>
            </a:r>
            <a:r>
              <a:rPr lang="en-US" sz="1200" kern="1200" dirty="0" smtClean="0">
                <a:solidFill>
                  <a:srgbClr val="000000"/>
                </a:solidFill>
                <a:latin typeface="Times New Roman" pitchFamily="-112" charset="0"/>
                <a:ea typeface="ＭＳ Ｐゴシック" pitchFamily="-112" charset="-128"/>
                <a:cs typeface="ＭＳ Ｐゴシック" pitchFamily="-112" charset="-128"/>
              </a:rPr>
              <a:t>defeat.</a:t>
            </a:r>
            <a:r>
              <a:rPr lang="en-US" sz="1200" kern="1200" baseline="0" dirty="0" smtClean="0">
                <a:solidFill>
                  <a:srgbClr val="000000"/>
                </a:solidFill>
                <a:latin typeface="Times New Roman" pitchFamily="-112" charset="0"/>
                <a:ea typeface="ＭＳ Ｐゴシック" pitchFamily="-112" charset="-128"/>
                <a:cs typeface="ＭＳ Ｐゴシック" pitchFamily="-112" charset="-128"/>
              </a:rPr>
              <a:t> </a:t>
            </a:r>
            <a:r>
              <a:rPr lang="en-US" sz="1200" kern="1200" dirty="0" smtClean="0">
                <a:solidFill>
                  <a:srgbClr val="000000"/>
                </a:solidFill>
                <a:latin typeface="Times New Roman" pitchFamily="-112" charset="0"/>
                <a:ea typeface="ＭＳ Ｐゴシック" pitchFamily="-112" charset="-128"/>
                <a:cs typeface="ＭＳ Ｐゴシック" pitchFamily="-112" charset="-128"/>
              </a:rPr>
              <a:t>It’s </a:t>
            </a:r>
            <a:r>
              <a:rPr lang="en-US" sz="1200" kern="1200" dirty="0" smtClean="0">
                <a:solidFill>
                  <a:srgbClr val="000000"/>
                </a:solidFill>
                <a:latin typeface="Times New Roman" pitchFamily="-112" charset="0"/>
                <a:ea typeface="ＭＳ Ｐゴシック" pitchFamily="-112" charset="-128"/>
                <a:cs typeface="ＭＳ Ｐゴシック" pitchFamily="-112" charset="-128"/>
              </a:rPr>
              <a:t>a statement that </a:t>
            </a:r>
            <a:r>
              <a:rPr lang="en-US" sz="1200" kern="1200" dirty="0" smtClean="0">
                <a:solidFill>
                  <a:srgbClr val="000000"/>
                </a:solidFill>
                <a:latin typeface="Times New Roman" pitchFamily="-112" charset="0"/>
                <a:ea typeface="ＭＳ Ｐゴシック" pitchFamily="-112" charset="-128"/>
                <a:cs typeface="ＭＳ Ｐゴシック" pitchFamily="-112" charset="-128"/>
              </a:rPr>
              <a:t>says “</a:t>
            </a:r>
            <a:r>
              <a:rPr lang="en-US" sz="1200" kern="1200" dirty="0" smtClean="0">
                <a:solidFill>
                  <a:srgbClr val="000000"/>
                </a:solidFill>
                <a:latin typeface="Times New Roman" pitchFamily="-112" charset="0"/>
                <a:ea typeface="ＭＳ Ｐゴシック" pitchFamily="-112" charset="-128"/>
                <a:cs typeface="ＭＳ Ｐゴシック" pitchFamily="-112" charset="-128"/>
              </a:rPr>
              <a:t>Our corporate culture is </a:t>
            </a:r>
            <a:r>
              <a:rPr lang="en-US" sz="1200" b="1" u="sng" kern="1200" dirty="0" smtClean="0">
                <a:solidFill>
                  <a:srgbClr val="000000"/>
                </a:solidFill>
                <a:latin typeface="Times New Roman" pitchFamily="-112" charset="0"/>
                <a:ea typeface="ＭＳ Ｐゴシック" pitchFamily="-112" charset="-128"/>
                <a:cs typeface="ＭＳ Ｐゴシック" pitchFamily="-112" charset="-128"/>
              </a:rPr>
              <a:t>so</a:t>
            </a:r>
            <a:r>
              <a:rPr lang="en-US" sz="1200" kern="1200" dirty="0" smtClean="0">
                <a:solidFill>
                  <a:srgbClr val="000000"/>
                </a:solidFill>
                <a:latin typeface="Times New Roman" pitchFamily="-112" charset="0"/>
                <a:ea typeface="ＭＳ Ｐゴシック" pitchFamily="-112" charset="-128"/>
                <a:cs typeface="ＭＳ Ｐゴシック" pitchFamily="-112" charset="-128"/>
              </a:rPr>
              <a:t> </a:t>
            </a:r>
            <a:r>
              <a:rPr lang="en-US" sz="1200" kern="1200" dirty="0" smtClean="0">
                <a:solidFill>
                  <a:srgbClr val="000000"/>
                </a:solidFill>
                <a:latin typeface="Times New Roman" pitchFamily="-112" charset="0"/>
                <a:ea typeface="ＭＳ Ｐゴシック" pitchFamily="-112" charset="-128"/>
                <a:cs typeface="ＭＳ Ｐゴシック" pitchFamily="-112" charset="-128"/>
              </a:rPr>
              <a:t>incapable of enabling innovative </a:t>
            </a:r>
            <a:r>
              <a:rPr lang="en-US" sz="1200" kern="1200" dirty="0" smtClean="0">
                <a:solidFill>
                  <a:srgbClr val="000000"/>
                </a:solidFill>
                <a:latin typeface="Times New Roman" pitchFamily="-112" charset="0"/>
                <a:ea typeface="ＭＳ Ｐゴシック" pitchFamily="-112" charset="-128"/>
                <a:cs typeface="ＭＳ Ｐゴシック" pitchFamily="-112" charset="-128"/>
              </a:rPr>
              <a:t>thinking</a:t>
            </a:r>
            <a:r>
              <a:rPr lang="en-US" sz="1200" kern="1200" baseline="0" dirty="0" smtClean="0">
                <a:solidFill>
                  <a:srgbClr val="000000"/>
                </a:solidFill>
                <a:latin typeface="Times New Roman" pitchFamily="-112" charset="0"/>
                <a:ea typeface="ＭＳ Ｐゴシック" pitchFamily="-112" charset="-128"/>
                <a:cs typeface="ＭＳ Ｐゴシック" pitchFamily="-112" charset="-128"/>
              </a:rPr>
              <a:t> </a:t>
            </a:r>
            <a:r>
              <a:rPr lang="en-US" sz="1200" kern="1200" dirty="0" smtClean="0">
                <a:solidFill>
                  <a:srgbClr val="000000"/>
                </a:solidFill>
                <a:latin typeface="Times New Roman" pitchFamily="-112" charset="0"/>
                <a:ea typeface="ＭＳ Ｐゴシック" pitchFamily="-112" charset="-128"/>
                <a:cs typeface="ＭＳ Ｐゴシック" pitchFamily="-112" charset="-128"/>
              </a:rPr>
              <a:t>that </a:t>
            </a:r>
            <a:r>
              <a:rPr lang="en-US" sz="1200" kern="1200" dirty="0" smtClean="0">
                <a:solidFill>
                  <a:srgbClr val="000000"/>
                </a:solidFill>
                <a:latin typeface="Times New Roman" pitchFamily="-112" charset="0"/>
                <a:ea typeface="ＭＳ Ｐゴシック" pitchFamily="-112" charset="-128"/>
                <a:cs typeface="ＭＳ Ｐゴシック" pitchFamily="-112" charset="-128"/>
              </a:rPr>
              <a:t>we have to find </a:t>
            </a:r>
            <a:r>
              <a:rPr lang="en-US" sz="1200" b="1" kern="1200" dirty="0" smtClean="0">
                <a:solidFill>
                  <a:srgbClr val="000000"/>
                </a:solidFill>
                <a:latin typeface="Times New Roman" pitchFamily="-112" charset="0"/>
                <a:ea typeface="ＭＳ Ｐゴシック" pitchFamily="-112" charset="-128"/>
                <a:cs typeface="ＭＳ Ｐゴシック" pitchFamily="-112" charset="-128"/>
              </a:rPr>
              <a:t>others</a:t>
            </a:r>
            <a:r>
              <a:rPr lang="en-US" sz="1200" kern="1200" dirty="0" smtClean="0">
                <a:solidFill>
                  <a:srgbClr val="000000"/>
                </a:solidFill>
                <a:latin typeface="Times New Roman" pitchFamily="-112" charset="0"/>
                <a:ea typeface="ＭＳ Ｐゴシック" pitchFamily="-112" charset="-128"/>
                <a:cs typeface="ＭＳ Ｐゴシック" pitchFamily="-112" charset="-128"/>
              </a:rPr>
              <a:t> to do it for us”.</a:t>
            </a:r>
          </a:p>
          <a:p>
            <a:r>
              <a:rPr lang="en-US" sz="1200" kern="1200" dirty="0" smtClean="0">
                <a:solidFill>
                  <a:srgbClr val="000000"/>
                </a:solidFill>
                <a:latin typeface="Times New Roman" pitchFamily="-112" charset="0"/>
                <a:ea typeface="ＭＳ Ｐゴシック" pitchFamily="-112" charset="-128"/>
                <a:cs typeface="ＭＳ Ｐゴシック" pitchFamily="-112" charset="-128"/>
              </a:rPr>
              <a:t> </a:t>
            </a:r>
          </a:p>
          <a:p>
            <a:r>
              <a:rPr lang="en-US" sz="1200" kern="1200" dirty="0" smtClean="0">
                <a:solidFill>
                  <a:srgbClr val="000000"/>
                </a:solidFill>
                <a:latin typeface="Times New Roman" pitchFamily="-112" charset="0"/>
                <a:ea typeface="ＭＳ Ｐゴシック" pitchFamily="-112" charset="-128"/>
                <a:cs typeface="ＭＳ Ｐゴシック" pitchFamily="-112" charset="-128"/>
              </a:rPr>
              <a:t>The story of </a:t>
            </a:r>
            <a:r>
              <a:rPr lang="en-US" sz="1200" kern="1200" dirty="0" err="1" smtClean="0">
                <a:solidFill>
                  <a:srgbClr val="000000"/>
                </a:solidFill>
                <a:latin typeface="Times New Roman" pitchFamily="-112" charset="0"/>
                <a:ea typeface="ＭＳ Ｐゴシック" pitchFamily="-112" charset="-128"/>
                <a:cs typeface="ＭＳ Ｐゴシック" pitchFamily="-112" charset="-128"/>
              </a:rPr>
              <a:t>salesforce</a:t>
            </a:r>
            <a:r>
              <a:rPr lang="en-US" sz="1200" kern="1200" dirty="0" smtClean="0">
                <a:solidFill>
                  <a:srgbClr val="000000"/>
                </a:solidFill>
                <a:latin typeface="Times New Roman" pitchFamily="-112" charset="0"/>
                <a:ea typeface="ＭＳ Ｐゴシック" pitchFamily="-112" charset="-128"/>
                <a:cs typeface="ＭＳ Ｐゴシック" pitchFamily="-112" charset="-128"/>
              </a:rPr>
              <a:t> is one of the most interesting examples to </a:t>
            </a:r>
            <a:r>
              <a:rPr lang="en-US" sz="1200" kern="1200" dirty="0" smtClean="0">
                <a:solidFill>
                  <a:srgbClr val="000000"/>
                </a:solidFill>
                <a:latin typeface="Times New Roman" pitchFamily="-112" charset="0"/>
                <a:ea typeface="ＭＳ Ｐゴシック" pitchFamily="-112" charset="-128"/>
                <a:cs typeface="ＭＳ Ｐゴシック" pitchFamily="-112" charset="-128"/>
              </a:rPr>
              <a:t>me.  </a:t>
            </a:r>
            <a:r>
              <a:rPr lang="en-US" sz="1200" kern="1200" dirty="0" smtClean="0">
                <a:solidFill>
                  <a:srgbClr val="000000"/>
                </a:solidFill>
                <a:latin typeface="Times New Roman" pitchFamily="-112" charset="0"/>
                <a:ea typeface="ＭＳ Ｐゴシック" pitchFamily="-112" charset="-128"/>
                <a:cs typeface="ＭＳ Ｐゴシック" pitchFamily="-112" charset="-128"/>
              </a:rPr>
              <a:t>Here’s a </a:t>
            </a:r>
            <a:r>
              <a:rPr lang="en-US" sz="1200" kern="1200" dirty="0" smtClean="0">
                <a:solidFill>
                  <a:srgbClr val="000000"/>
                </a:solidFill>
                <a:latin typeface="Times New Roman" pitchFamily="-112" charset="0"/>
                <a:ea typeface="ＭＳ Ｐゴシック" pitchFamily="-112" charset="-128"/>
                <a:cs typeface="ＭＳ Ｐゴシック" pitchFamily="-112" charset="-128"/>
              </a:rPr>
              <a:t>company, 15 </a:t>
            </a:r>
            <a:r>
              <a:rPr lang="en-US" sz="1200" kern="1200" dirty="0" smtClean="0">
                <a:solidFill>
                  <a:srgbClr val="000000"/>
                </a:solidFill>
                <a:latin typeface="Times New Roman" pitchFamily="-112" charset="0"/>
                <a:ea typeface="ＭＳ Ｐゴシック" pitchFamily="-112" charset="-128"/>
                <a:cs typeface="ＭＳ Ｐゴシック" pitchFamily="-112" charset="-128"/>
              </a:rPr>
              <a:t>years </a:t>
            </a:r>
            <a:r>
              <a:rPr lang="en-US" sz="1200" kern="1200" dirty="0" smtClean="0">
                <a:solidFill>
                  <a:srgbClr val="000000"/>
                </a:solidFill>
                <a:latin typeface="Times New Roman" pitchFamily="-112" charset="0"/>
                <a:ea typeface="ＭＳ Ｐゴシック" pitchFamily="-112" charset="-128"/>
                <a:cs typeface="ＭＳ Ｐゴシック" pitchFamily="-112" charset="-128"/>
              </a:rPr>
              <a:t>old, and </a:t>
            </a:r>
            <a:r>
              <a:rPr lang="en-US" sz="1200" kern="1200" dirty="0" smtClean="0">
                <a:solidFill>
                  <a:srgbClr val="000000"/>
                </a:solidFill>
                <a:latin typeface="Times New Roman" pitchFamily="-112" charset="0"/>
                <a:ea typeface="ＭＳ Ｐゴシック" pitchFamily="-112" charset="-128"/>
                <a:cs typeface="ＭＳ Ｐゴシック" pitchFamily="-112" charset="-128"/>
              </a:rPr>
              <a:t>just last month set up their own venture arm funded with </a:t>
            </a:r>
            <a:r>
              <a:rPr lang="en-US" sz="1200" kern="1200" dirty="0" smtClean="0">
                <a:solidFill>
                  <a:srgbClr val="000000"/>
                </a:solidFill>
                <a:latin typeface="Times New Roman" pitchFamily="-112" charset="0"/>
                <a:ea typeface="ＭＳ Ｐゴシック" pitchFamily="-112" charset="-128"/>
                <a:cs typeface="ＭＳ Ｐゴシック" pitchFamily="-112" charset="-128"/>
              </a:rPr>
              <a:t>100 Million </a:t>
            </a:r>
            <a:r>
              <a:rPr lang="en-US" sz="1200" kern="1200" dirty="0" smtClean="0">
                <a:solidFill>
                  <a:srgbClr val="000000"/>
                </a:solidFill>
                <a:latin typeface="Times New Roman" pitchFamily="-112" charset="0"/>
                <a:ea typeface="ＭＳ Ｐゴシック" pitchFamily="-112" charset="-128"/>
                <a:cs typeface="ＭＳ Ｐゴシック" pitchFamily="-112" charset="-128"/>
              </a:rPr>
              <a:t>Dollars. </a:t>
            </a:r>
          </a:p>
          <a:p>
            <a:r>
              <a:rPr lang="en-US" sz="1200" kern="1200" dirty="0" smtClean="0">
                <a:solidFill>
                  <a:srgbClr val="000000"/>
                </a:solidFill>
                <a:latin typeface="Times New Roman" pitchFamily="-112" charset="0"/>
                <a:ea typeface="ＭＳ Ｐゴシック" pitchFamily="-112" charset="-128"/>
                <a:cs typeface="ＭＳ Ｐゴシック" pitchFamily="-112" charset="-128"/>
              </a:rPr>
              <a:t> </a:t>
            </a:r>
          </a:p>
          <a:p>
            <a:r>
              <a:rPr lang="en-US" sz="1200" kern="1200" dirty="0" smtClean="0">
                <a:solidFill>
                  <a:srgbClr val="000000"/>
                </a:solidFill>
                <a:latin typeface="Times New Roman" pitchFamily="-112" charset="0"/>
                <a:ea typeface="ＭＳ Ｐゴシック" pitchFamily="-112" charset="-128"/>
                <a:cs typeface="ＭＳ Ｐゴシック" pitchFamily="-112" charset="-128"/>
              </a:rPr>
              <a:t>WHY</a:t>
            </a:r>
            <a:r>
              <a:rPr lang="en-US" sz="1200" kern="1200" dirty="0" smtClean="0">
                <a:solidFill>
                  <a:srgbClr val="000000"/>
                </a:solidFill>
                <a:latin typeface="Times New Roman" pitchFamily="-112" charset="0"/>
                <a:ea typeface="ＭＳ Ｐゴシック" pitchFamily="-112" charset="-128"/>
                <a:cs typeface="ＭＳ Ｐゴシック" pitchFamily="-112" charset="-128"/>
              </a:rPr>
              <a:t>?</a:t>
            </a:r>
          </a:p>
          <a:p>
            <a:r>
              <a:rPr lang="en-US" sz="1200" kern="1200" dirty="0" smtClean="0">
                <a:solidFill>
                  <a:srgbClr val="000000"/>
                </a:solidFill>
                <a:latin typeface="Times New Roman" pitchFamily="-112" charset="0"/>
                <a:ea typeface="ＭＳ Ｐゴシック" pitchFamily="-112" charset="-128"/>
                <a:cs typeface="ＭＳ Ｐゴシック" pitchFamily="-112" charset="-128"/>
              </a:rPr>
              <a:t> </a:t>
            </a:r>
          </a:p>
          <a:p>
            <a:r>
              <a:rPr lang="en-US" sz="1200" kern="1200" dirty="0" smtClean="0">
                <a:solidFill>
                  <a:srgbClr val="000000"/>
                </a:solidFill>
                <a:latin typeface="Times New Roman" pitchFamily="-112" charset="0"/>
                <a:ea typeface="ＭＳ Ｐゴシック" pitchFamily="-112" charset="-128"/>
                <a:cs typeface="ＭＳ Ｐゴシック" pitchFamily="-112" charset="-128"/>
              </a:rPr>
              <a:t>Now, I’m </a:t>
            </a:r>
            <a:r>
              <a:rPr lang="en-US" sz="1200" kern="1200" dirty="0" smtClean="0">
                <a:solidFill>
                  <a:srgbClr val="000000"/>
                </a:solidFill>
                <a:latin typeface="Times New Roman" pitchFamily="-112" charset="0"/>
                <a:ea typeface="ＭＳ Ｐゴシック" pitchFamily="-112" charset="-128"/>
                <a:cs typeface="ＭＳ Ｐゴシック" pitchFamily="-112" charset="-128"/>
              </a:rPr>
              <a:t>sure </a:t>
            </a:r>
            <a:r>
              <a:rPr lang="en-US" sz="1200" kern="1200" dirty="0" err="1" smtClean="0">
                <a:solidFill>
                  <a:srgbClr val="000000"/>
                </a:solidFill>
                <a:latin typeface="Times New Roman" pitchFamily="-112" charset="0"/>
                <a:ea typeface="ＭＳ Ｐゴシック" pitchFamily="-112" charset="-128"/>
                <a:cs typeface="ＭＳ Ｐゴシック" pitchFamily="-112" charset="-128"/>
              </a:rPr>
              <a:t>salesforce</a:t>
            </a:r>
            <a:r>
              <a:rPr lang="en-US" sz="1200" kern="1200" dirty="0" smtClean="0">
                <a:solidFill>
                  <a:srgbClr val="000000"/>
                </a:solidFill>
                <a:latin typeface="Times New Roman" pitchFamily="-112" charset="0"/>
                <a:ea typeface="ＭＳ Ｐゴシック" pitchFamily="-112" charset="-128"/>
                <a:cs typeface="ＭＳ Ｐゴシック" pitchFamily="-112" charset="-128"/>
              </a:rPr>
              <a:t> can provide </a:t>
            </a:r>
            <a:r>
              <a:rPr lang="en-US" sz="1200" b="1" kern="1200" dirty="0" smtClean="0">
                <a:solidFill>
                  <a:srgbClr val="000000"/>
                </a:solidFill>
                <a:latin typeface="Times New Roman" pitchFamily="-112" charset="0"/>
                <a:ea typeface="ＭＳ Ｐゴシック" pitchFamily="-112" charset="-128"/>
                <a:cs typeface="ＭＳ Ｐゴシック" pitchFamily="-112" charset="-128"/>
              </a:rPr>
              <a:t>multiple</a:t>
            </a:r>
            <a:r>
              <a:rPr lang="en-US" sz="1200" kern="1200" dirty="0" smtClean="0">
                <a:solidFill>
                  <a:srgbClr val="000000"/>
                </a:solidFill>
                <a:latin typeface="Times New Roman" pitchFamily="-112" charset="0"/>
                <a:ea typeface="ＭＳ Ｐゴシック" pitchFamily="-112" charset="-128"/>
                <a:cs typeface="ＭＳ Ｐゴシック" pitchFamily="-112" charset="-128"/>
              </a:rPr>
              <a:t> flowery statements about </a:t>
            </a:r>
            <a:r>
              <a:rPr lang="en-US" sz="1200" b="1" kern="1200" dirty="0" smtClean="0">
                <a:solidFill>
                  <a:srgbClr val="000000"/>
                </a:solidFill>
                <a:latin typeface="Times New Roman" pitchFamily="-112" charset="0"/>
                <a:ea typeface="ＭＳ Ｐゴシック" pitchFamily="-112" charset="-128"/>
                <a:cs typeface="ＭＳ Ｐゴシック" pitchFamily="-112" charset="-128"/>
              </a:rPr>
              <a:t>why </a:t>
            </a:r>
            <a:r>
              <a:rPr lang="en-US" sz="1200" kern="1200" dirty="0" smtClean="0">
                <a:solidFill>
                  <a:srgbClr val="000000"/>
                </a:solidFill>
                <a:latin typeface="Times New Roman" pitchFamily="-112" charset="0"/>
                <a:ea typeface="ＭＳ Ｐゴシック" pitchFamily="-112" charset="-128"/>
                <a:cs typeface="ＭＳ Ｐゴシック" pitchFamily="-112" charset="-128"/>
              </a:rPr>
              <a:t>they created their VC </a:t>
            </a:r>
            <a:r>
              <a:rPr lang="en-US" sz="1200" kern="1200" dirty="0" smtClean="0">
                <a:solidFill>
                  <a:srgbClr val="000000"/>
                </a:solidFill>
                <a:latin typeface="Times New Roman" pitchFamily="-112" charset="0"/>
                <a:ea typeface="ＭＳ Ｐゴシック" pitchFamily="-112" charset="-128"/>
                <a:cs typeface="ＭＳ Ｐゴシック" pitchFamily="-112" charset="-128"/>
              </a:rPr>
              <a:t>arm, </a:t>
            </a:r>
            <a:r>
              <a:rPr lang="en-US" sz="1200" kern="1200" dirty="0" smtClean="0">
                <a:solidFill>
                  <a:srgbClr val="000000"/>
                </a:solidFill>
                <a:latin typeface="Times New Roman" pitchFamily="-112" charset="0"/>
                <a:ea typeface="ＭＳ Ｐゴシック" pitchFamily="-112" charset="-128"/>
                <a:cs typeface="ＭＳ Ｐゴシック" pitchFamily="-112" charset="-128"/>
              </a:rPr>
              <a:t>but the </a:t>
            </a:r>
            <a:r>
              <a:rPr lang="en-US" sz="1200" b="1" kern="1200" dirty="0" smtClean="0">
                <a:solidFill>
                  <a:srgbClr val="000000"/>
                </a:solidFill>
                <a:latin typeface="Times New Roman" pitchFamily="-112" charset="0"/>
                <a:ea typeface="ＭＳ Ｐゴシック" pitchFamily="-112" charset="-128"/>
                <a:cs typeface="ＭＳ Ｐゴシック" pitchFamily="-112" charset="-128"/>
              </a:rPr>
              <a:t>real</a:t>
            </a:r>
            <a:r>
              <a:rPr lang="en-US" sz="1200" kern="1200" dirty="0" smtClean="0">
                <a:solidFill>
                  <a:srgbClr val="000000"/>
                </a:solidFill>
                <a:latin typeface="Times New Roman" pitchFamily="-112" charset="0"/>
                <a:ea typeface="ＭＳ Ｐゴシック" pitchFamily="-112" charset="-128"/>
                <a:cs typeface="ＭＳ Ｐゴシック" pitchFamily="-112" charset="-128"/>
              </a:rPr>
              <a:t> reason is that they have grown </a:t>
            </a:r>
            <a:r>
              <a:rPr lang="en-US" sz="1200" b="1" kern="1200" dirty="0" smtClean="0">
                <a:solidFill>
                  <a:srgbClr val="000000"/>
                </a:solidFill>
                <a:latin typeface="Times New Roman" pitchFamily="-112" charset="0"/>
                <a:ea typeface="ＭＳ Ｐゴシック" pitchFamily="-112" charset="-128"/>
                <a:cs typeface="ＭＳ Ｐゴシック" pitchFamily="-112" charset="-128"/>
              </a:rPr>
              <a:t>so</a:t>
            </a:r>
            <a:r>
              <a:rPr lang="en-US" sz="1200" kern="1200" dirty="0" smtClean="0">
                <a:solidFill>
                  <a:srgbClr val="000000"/>
                </a:solidFill>
                <a:latin typeface="Times New Roman" pitchFamily="-112" charset="0"/>
                <a:ea typeface="ＭＳ Ｐゴシック" pitchFamily="-112" charset="-128"/>
                <a:cs typeface="ＭＳ Ｐゴシック" pitchFamily="-112" charset="-128"/>
              </a:rPr>
              <a:t> </a:t>
            </a:r>
            <a:r>
              <a:rPr lang="en-US" sz="1200" kern="1200" dirty="0" smtClean="0">
                <a:solidFill>
                  <a:srgbClr val="000000"/>
                </a:solidFill>
                <a:latin typeface="Times New Roman" pitchFamily="-112" charset="0"/>
                <a:ea typeface="ＭＳ Ｐゴシック" pitchFamily="-112" charset="-128"/>
                <a:cs typeface="ＭＳ Ｐゴシック" pitchFamily="-112" charset="-128"/>
              </a:rPr>
              <a:t>big,</a:t>
            </a:r>
            <a:r>
              <a:rPr lang="en-US" sz="1200" kern="1200" baseline="0" dirty="0" smtClean="0">
                <a:solidFill>
                  <a:srgbClr val="000000"/>
                </a:solidFill>
                <a:latin typeface="Times New Roman" pitchFamily="-112" charset="0"/>
                <a:ea typeface="ＭＳ Ｐゴシック" pitchFamily="-112" charset="-128"/>
                <a:cs typeface="ＭＳ Ｐゴシック" pitchFamily="-112" charset="-128"/>
              </a:rPr>
              <a:t> </a:t>
            </a:r>
            <a:r>
              <a:rPr lang="en-US" sz="1200" b="1" kern="1200" dirty="0" smtClean="0">
                <a:solidFill>
                  <a:srgbClr val="000000"/>
                </a:solidFill>
                <a:latin typeface="Times New Roman" pitchFamily="-112" charset="0"/>
                <a:ea typeface="ＭＳ Ｐゴシック" pitchFamily="-112" charset="-128"/>
                <a:cs typeface="ＭＳ Ｐゴシック" pitchFamily="-112" charset="-128"/>
              </a:rPr>
              <a:t>so</a:t>
            </a:r>
            <a:r>
              <a:rPr lang="en-US" sz="1200" kern="1200" dirty="0" smtClean="0">
                <a:solidFill>
                  <a:srgbClr val="000000"/>
                </a:solidFill>
                <a:latin typeface="Times New Roman" pitchFamily="-112" charset="0"/>
                <a:ea typeface="ＭＳ Ｐゴシック" pitchFamily="-112" charset="-128"/>
                <a:cs typeface="ＭＳ Ｐゴシック" pitchFamily="-112" charset="-128"/>
              </a:rPr>
              <a:t> </a:t>
            </a:r>
            <a:r>
              <a:rPr lang="en-US" sz="1200" kern="1200" dirty="0" err="1" smtClean="0">
                <a:solidFill>
                  <a:srgbClr val="000000"/>
                </a:solidFill>
                <a:latin typeface="Times New Roman" pitchFamily="-112" charset="0"/>
                <a:ea typeface="ＭＳ Ｐゴシック" pitchFamily="-112" charset="-128"/>
                <a:cs typeface="ＭＳ Ｐゴシック" pitchFamily="-112" charset="-128"/>
              </a:rPr>
              <a:t>siloed</a:t>
            </a:r>
            <a:r>
              <a:rPr lang="en-US" sz="1200" kern="1200" dirty="0" smtClean="0">
                <a:solidFill>
                  <a:srgbClr val="000000"/>
                </a:solidFill>
                <a:latin typeface="Times New Roman" pitchFamily="-112" charset="0"/>
                <a:ea typeface="ＭＳ Ｐゴシック" pitchFamily="-112" charset="-128"/>
                <a:cs typeface="ＭＳ Ｐゴシック" pitchFamily="-112" charset="-128"/>
              </a:rPr>
              <a:t>, </a:t>
            </a:r>
            <a:r>
              <a:rPr lang="en-US" sz="1200" kern="1200" dirty="0" smtClean="0">
                <a:solidFill>
                  <a:srgbClr val="000000"/>
                </a:solidFill>
                <a:latin typeface="Times New Roman" pitchFamily="-112" charset="0"/>
                <a:ea typeface="ＭＳ Ｐゴシック" pitchFamily="-112" charset="-128"/>
                <a:cs typeface="ＭＳ Ｐゴシック" pitchFamily="-112" charset="-128"/>
              </a:rPr>
              <a:t>and </a:t>
            </a:r>
            <a:r>
              <a:rPr lang="en-US" sz="1200" b="1" kern="1200" dirty="0" smtClean="0">
                <a:solidFill>
                  <a:srgbClr val="000000"/>
                </a:solidFill>
                <a:latin typeface="Times New Roman" pitchFamily="-112" charset="0"/>
                <a:ea typeface="ＭＳ Ｐゴシック" pitchFamily="-112" charset="-128"/>
                <a:cs typeface="ＭＳ Ｐゴシック" pitchFamily="-112" charset="-128"/>
              </a:rPr>
              <a:t>so</a:t>
            </a:r>
            <a:r>
              <a:rPr lang="en-US" sz="1200" kern="1200" dirty="0" smtClean="0">
                <a:solidFill>
                  <a:srgbClr val="000000"/>
                </a:solidFill>
                <a:latin typeface="Times New Roman" pitchFamily="-112" charset="0"/>
                <a:ea typeface="ＭＳ Ｐゴシック" pitchFamily="-112" charset="-128"/>
                <a:cs typeface="ＭＳ Ｐゴシック" pitchFamily="-112" charset="-128"/>
              </a:rPr>
              <a:t> entrenched in their own </a:t>
            </a:r>
            <a:r>
              <a:rPr lang="en-US" sz="1200" kern="1200" dirty="0" smtClean="0">
                <a:solidFill>
                  <a:srgbClr val="000000"/>
                </a:solidFill>
                <a:latin typeface="Times New Roman" pitchFamily="-112" charset="0"/>
                <a:ea typeface="ＭＳ Ｐゴシック" pitchFamily="-112" charset="-128"/>
                <a:cs typeface="ＭＳ Ｐゴシック" pitchFamily="-112" charset="-128"/>
              </a:rPr>
              <a:t>business</a:t>
            </a:r>
            <a:r>
              <a:rPr lang="en-US" sz="1200" kern="1200" baseline="0" dirty="0" smtClean="0">
                <a:solidFill>
                  <a:srgbClr val="000000"/>
                </a:solidFill>
                <a:latin typeface="Times New Roman" pitchFamily="-112" charset="0"/>
                <a:ea typeface="ＭＳ Ｐゴシック" pitchFamily="-112" charset="-128"/>
                <a:cs typeface="ＭＳ Ｐゴシック" pitchFamily="-112" charset="-128"/>
              </a:rPr>
              <a:t> </a:t>
            </a:r>
            <a:r>
              <a:rPr lang="en-US" sz="1200" kern="1200" dirty="0" smtClean="0">
                <a:solidFill>
                  <a:srgbClr val="000000"/>
                </a:solidFill>
                <a:latin typeface="Times New Roman" pitchFamily="-112" charset="0"/>
                <a:ea typeface="ＭＳ Ｐゴシック" pitchFamily="-112" charset="-128"/>
                <a:cs typeface="ＭＳ Ｐゴシック" pitchFamily="-112" charset="-128"/>
              </a:rPr>
              <a:t>that </a:t>
            </a:r>
            <a:r>
              <a:rPr lang="en-US" sz="1200" kern="1200" dirty="0" smtClean="0">
                <a:solidFill>
                  <a:srgbClr val="000000"/>
                </a:solidFill>
                <a:latin typeface="Times New Roman" pitchFamily="-112" charset="0"/>
                <a:ea typeface="ＭＳ Ｐゴシック" pitchFamily="-112" charset="-128"/>
                <a:cs typeface="ＭＳ Ｐゴシック" pitchFamily="-112" charset="-128"/>
              </a:rPr>
              <a:t>they can no longer </a:t>
            </a:r>
            <a:r>
              <a:rPr lang="en-US" sz="1200" kern="1200" dirty="0" smtClean="0">
                <a:solidFill>
                  <a:srgbClr val="000000"/>
                </a:solidFill>
                <a:latin typeface="Times New Roman" pitchFamily="-112" charset="0"/>
                <a:ea typeface="ＭＳ Ｐゴシック" pitchFamily="-112" charset="-128"/>
                <a:cs typeface="ＭＳ Ｐゴシック" pitchFamily="-112" charset="-128"/>
              </a:rPr>
              <a:t>internally</a:t>
            </a:r>
            <a:r>
              <a:rPr lang="en-US" sz="1200" kern="1200" baseline="0" dirty="0" smtClean="0">
                <a:solidFill>
                  <a:srgbClr val="000000"/>
                </a:solidFill>
                <a:latin typeface="Times New Roman" pitchFamily="-112" charset="0"/>
                <a:ea typeface="ＭＳ Ｐゴシック" pitchFamily="-112" charset="-128"/>
                <a:cs typeface="ＭＳ Ｐゴシック" pitchFamily="-112" charset="-128"/>
              </a:rPr>
              <a:t> </a:t>
            </a:r>
            <a:r>
              <a:rPr lang="en-US" sz="1200" kern="1200" dirty="0" smtClean="0">
                <a:solidFill>
                  <a:srgbClr val="000000"/>
                </a:solidFill>
                <a:latin typeface="Times New Roman" pitchFamily="-112" charset="0"/>
                <a:ea typeface="ＭＳ Ｐゴシック" pitchFamily="-112" charset="-128"/>
                <a:cs typeface="ＭＳ Ｐゴシック" pitchFamily="-112" charset="-128"/>
              </a:rPr>
              <a:t>innovate effectively</a:t>
            </a:r>
            <a:r>
              <a:rPr lang="en-US" sz="1200" kern="1200" baseline="0" dirty="0" smtClean="0">
                <a:solidFill>
                  <a:srgbClr val="000000"/>
                </a:solidFill>
                <a:latin typeface="Times New Roman" pitchFamily="-112" charset="0"/>
                <a:ea typeface="ＭＳ Ｐゴシック" pitchFamily="-112" charset="-128"/>
                <a:cs typeface="ＭＳ Ｐゴシック" pitchFamily="-112" charset="-128"/>
              </a:rPr>
              <a:t> </a:t>
            </a:r>
            <a:r>
              <a:rPr lang="en-US" sz="1200" kern="1200" dirty="0" smtClean="0">
                <a:solidFill>
                  <a:srgbClr val="000000"/>
                </a:solidFill>
                <a:latin typeface="Times New Roman" pitchFamily="-112" charset="0"/>
                <a:ea typeface="ＭＳ Ｐゴシック" pitchFamily="-112" charset="-128"/>
                <a:cs typeface="ＭＳ Ｐゴシック" pitchFamily="-112" charset="-128"/>
              </a:rPr>
              <a:t>and </a:t>
            </a:r>
            <a:r>
              <a:rPr lang="en-US" sz="1200" kern="1200" dirty="0" smtClean="0">
                <a:solidFill>
                  <a:srgbClr val="000000"/>
                </a:solidFill>
                <a:latin typeface="Times New Roman" pitchFamily="-112" charset="0"/>
                <a:ea typeface="ＭＳ Ｐゴシック" pitchFamily="-112" charset="-128"/>
                <a:cs typeface="ＭＳ Ｐゴシック" pitchFamily="-112" charset="-128"/>
              </a:rPr>
              <a:t>are </a:t>
            </a:r>
            <a:r>
              <a:rPr lang="en-US" sz="1200" b="1" u="sng" kern="1200" dirty="0" smtClean="0">
                <a:solidFill>
                  <a:srgbClr val="000000"/>
                </a:solidFill>
                <a:latin typeface="Times New Roman" pitchFamily="-112" charset="0"/>
                <a:ea typeface="ＭＳ Ｐゴシック" pitchFamily="-112" charset="-128"/>
                <a:cs typeface="ＭＳ Ｐゴシック" pitchFamily="-112" charset="-128"/>
              </a:rPr>
              <a:t>now</a:t>
            </a:r>
            <a:r>
              <a:rPr lang="en-US" sz="1200" kern="1200" dirty="0" smtClean="0">
                <a:solidFill>
                  <a:srgbClr val="000000"/>
                </a:solidFill>
                <a:latin typeface="Times New Roman" pitchFamily="-112" charset="0"/>
                <a:ea typeface="ＭＳ Ｐゴシック" pitchFamily="-112" charset="-128"/>
                <a:cs typeface="ＭＳ Ｐゴシック" pitchFamily="-112" charset="-128"/>
              </a:rPr>
              <a:t> looking to invest in more </a:t>
            </a:r>
            <a:r>
              <a:rPr lang="en-US" sz="1200" b="1" kern="1200" dirty="0" smtClean="0">
                <a:solidFill>
                  <a:srgbClr val="000000"/>
                </a:solidFill>
                <a:latin typeface="Times New Roman" pitchFamily="-112" charset="0"/>
                <a:ea typeface="ＭＳ Ｐゴシック" pitchFamily="-112" charset="-128"/>
                <a:cs typeface="ＭＳ Ｐゴシック" pitchFamily="-112" charset="-128"/>
              </a:rPr>
              <a:t>agile</a:t>
            </a:r>
            <a:r>
              <a:rPr lang="en-US" sz="1200" kern="1200" dirty="0" smtClean="0">
                <a:solidFill>
                  <a:srgbClr val="000000"/>
                </a:solidFill>
                <a:latin typeface="Times New Roman" pitchFamily="-112" charset="0"/>
                <a:ea typeface="ＭＳ Ｐゴシック" pitchFamily="-112" charset="-128"/>
                <a:cs typeface="ＭＳ Ｐゴシック" pitchFamily="-112" charset="-128"/>
              </a:rPr>
              <a:t> companies that can do it </a:t>
            </a:r>
            <a:r>
              <a:rPr lang="en-US" sz="1200" b="1" kern="1200" dirty="0" smtClean="0">
                <a:solidFill>
                  <a:srgbClr val="000000"/>
                </a:solidFill>
                <a:latin typeface="Times New Roman" pitchFamily="-112" charset="0"/>
                <a:ea typeface="ＭＳ Ｐゴシック" pitchFamily="-112" charset="-128"/>
                <a:cs typeface="ＭＳ Ｐゴシック" pitchFamily="-112" charset="-128"/>
              </a:rPr>
              <a:t>for</a:t>
            </a:r>
            <a:r>
              <a:rPr lang="en-US" sz="1200" kern="1200" dirty="0" smtClean="0">
                <a:solidFill>
                  <a:srgbClr val="000000"/>
                </a:solidFill>
                <a:latin typeface="Times New Roman" pitchFamily="-112" charset="0"/>
                <a:ea typeface="ＭＳ Ｐゴシック" pitchFamily="-112" charset="-128"/>
                <a:cs typeface="ＭＳ Ｐゴシック" pitchFamily="-112" charset="-128"/>
              </a:rPr>
              <a:t> them.</a:t>
            </a:r>
            <a:endParaRPr lang="en-US" sz="1200" kern="1200" dirty="0">
              <a:solidFill>
                <a:srgbClr val="000000"/>
              </a:solidFill>
              <a:latin typeface="Times New Roman" pitchFamily="-112" charset="0"/>
              <a:ea typeface="ＭＳ Ｐゴシック" pitchFamily="-112" charset="-128"/>
              <a:cs typeface="ＭＳ Ｐゴシック" pitchFamily="-112" charset="-128"/>
            </a:endParaRPr>
          </a:p>
        </p:txBody>
      </p:sp>
      <p:sp>
        <p:nvSpPr>
          <p:cNvPr id="52227" name="Text Box 3"/>
          <p:cNvSpPr txBox="1">
            <a:spLocks noChangeArrowheads="1"/>
          </p:cNvSpPr>
          <p:nvPr/>
        </p:nvSpPr>
        <p:spPr bwMode="auto">
          <a:xfrm>
            <a:off x="3884613" y="8685213"/>
            <a:ext cx="2971800" cy="457200"/>
          </a:xfrm>
          <a:prstGeom prst="rect">
            <a:avLst/>
          </a:prstGeom>
          <a:noFill/>
          <a:ln w="9525" cap="flat">
            <a:noFill/>
            <a:round/>
            <a:headEnd/>
            <a:tailEnd/>
          </a:ln>
          <a:effectLst/>
        </p:spPr>
        <p:txBody>
          <a:bodyPr anchor="b">
            <a:prstTxWarp prst="textNoShape">
              <a:avLst/>
            </a:prstTxWarp>
          </a:bodyPr>
          <a:lstStyle/>
          <a:p>
            <a:pPr algn="r" hangingPunct="1">
              <a:lnSpc>
                <a:spcPct val="100000"/>
              </a:lnSpc>
              <a:tabLst>
                <a:tab pos="457200" algn="l"/>
                <a:tab pos="914400" algn="l"/>
                <a:tab pos="1371600" algn="l"/>
                <a:tab pos="1828800" algn="l"/>
                <a:tab pos="2286000" algn="l"/>
                <a:tab pos="2743200" algn="l"/>
              </a:tabLst>
              <a:defRPr/>
            </a:pPr>
            <a:fld id="{26EA52A8-D5EA-4344-8BB2-20F5661DB46D}" type="slidenum">
              <a:rPr lang="en-US" sz="1200">
                <a:solidFill>
                  <a:srgbClr val="EC237A"/>
                </a:solidFill>
                <a:latin typeface="+mn-lt" charset="0"/>
                <a:ea typeface="+mn-ea" charset="0"/>
                <a:cs typeface="+mn-ea" charset="0"/>
              </a:rPr>
              <a:pPr algn="r" hangingPunct="1">
                <a:lnSpc>
                  <a:spcPct val="100000"/>
                </a:lnSpc>
                <a:tabLst>
                  <a:tab pos="457200" algn="l"/>
                  <a:tab pos="914400" algn="l"/>
                  <a:tab pos="1371600" algn="l"/>
                  <a:tab pos="1828800" algn="l"/>
                  <a:tab pos="2286000" algn="l"/>
                  <a:tab pos="2743200" algn="l"/>
                </a:tabLst>
                <a:defRPr/>
              </a:pPr>
              <a:t>10</a:t>
            </a:fld>
            <a:endParaRPr lang="en-US" sz="1200">
              <a:solidFill>
                <a:srgbClr val="EC237A"/>
              </a:solidFill>
              <a:latin typeface="+mn-lt" charset="0"/>
              <a:ea typeface="+mn-ea" charset="0"/>
              <a:cs typeface="+mn-ea"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195586" name="Rectangle 6"/>
          <p:cNvSpPr>
            <a:spLocks noGrp="1" noChangeArrowheads="1"/>
          </p:cNvSpPr>
          <p:nvPr>
            <p:ph type="sldNum" sz="quarter"/>
          </p:nvPr>
        </p:nvSpPr>
        <p:spPr>
          <a:noFill/>
          <a:ln/>
        </p:spPr>
        <p:txBody>
          <a:bodyPr/>
          <a:lstStyle/>
          <a:p>
            <a:fld id="{451FDFDB-BC2D-8E43-B136-D702538DFEB5}" type="slidenum">
              <a:rPr lang="en-US"/>
              <a:pPr/>
              <a:t>11</a:t>
            </a:fld>
            <a:endParaRPr lang="en-US"/>
          </a:p>
        </p:txBody>
      </p:sp>
      <p:sp>
        <p:nvSpPr>
          <p:cNvPr id="195587" name="Text Box 1"/>
          <p:cNvSpPr txBox="1">
            <a:spLocks noGrp="1" noRot="1" noChangeAspect="1" noChangeArrowheads="1"/>
          </p:cNvSpPr>
          <p:nvPr>
            <p:ph type="sldImg"/>
          </p:nvPr>
        </p:nvSpPr>
        <p:spPr>
          <a:xfrm>
            <a:off x="381000" y="695325"/>
            <a:ext cx="6094413" cy="3429000"/>
          </a:xfrm>
          <a:solidFill>
            <a:srgbClr val="FFFFFF"/>
          </a:solidFill>
          <a:ln>
            <a:solidFill>
              <a:srgbClr val="000000"/>
            </a:solidFill>
            <a:miter lim="800000"/>
          </a:ln>
        </p:spPr>
      </p:sp>
      <p:sp>
        <p:nvSpPr>
          <p:cNvPr id="195588" name="Text Box 2"/>
          <p:cNvSpPr txBox="1">
            <a:spLocks noGrp="1" noChangeArrowheads="1"/>
          </p:cNvSpPr>
          <p:nvPr>
            <p:ph type="body" idx="1"/>
          </p:nvPr>
        </p:nvSpPr>
        <p:spPr>
          <a:xfrm>
            <a:off x="685800" y="4343400"/>
            <a:ext cx="5486400" cy="4114800"/>
          </a:xfrm>
          <a:noFill/>
          <a:ln/>
        </p:spPr>
        <p:txBody>
          <a:bodyPr wrap="none" anchor="ctr"/>
          <a:lstStyle/>
          <a:p>
            <a:r>
              <a:rPr lang="en-US" sz="1200" kern="1200" dirty="0" smtClean="0">
                <a:solidFill>
                  <a:srgbClr val="000000"/>
                </a:solidFill>
                <a:latin typeface="Times New Roman" pitchFamily="-112" charset="0"/>
                <a:ea typeface="ＭＳ Ｐゴシック" pitchFamily="-112" charset="-128"/>
                <a:cs typeface="ＭＳ Ｐゴシック" pitchFamily="-112" charset="-128"/>
              </a:rPr>
              <a:t>Now,</a:t>
            </a:r>
            <a:r>
              <a:rPr lang="en-US" sz="1200" kern="1200" baseline="0" dirty="0" smtClean="0">
                <a:solidFill>
                  <a:srgbClr val="000000"/>
                </a:solidFill>
                <a:latin typeface="Times New Roman" pitchFamily="-112" charset="0"/>
                <a:ea typeface="ＭＳ Ｐゴシック" pitchFamily="-112" charset="-128"/>
                <a:cs typeface="ＭＳ Ｐゴシック" pitchFamily="-112" charset="-128"/>
              </a:rPr>
              <a:t> </a:t>
            </a:r>
            <a:r>
              <a:rPr lang="en-US" sz="1200" kern="1200" dirty="0" smtClean="0">
                <a:solidFill>
                  <a:srgbClr val="000000"/>
                </a:solidFill>
                <a:latin typeface="Times New Roman" pitchFamily="-112" charset="0"/>
                <a:ea typeface="ＭＳ Ｐゴシック" pitchFamily="-112" charset="-128"/>
                <a:cs typeface="ＭＳ Ｐゴシック" pitchFamily="-112" charset="-128"/>
              </a:rPr>
              <a:t>of course,</a:t>
            </a:r>
            <a:r>
              <a:rPr lang="en-US" sz="1200" kern="1200" baseline="0" dirty="0" smtClean="0">
                <a:solidFill>
                  <a:srgbClr val="000000"/>
                </a:solidFill>
                <a:latin typeface="Times New Roman" pitchFamily="-112" charset="0"/>
                <a:ea typeface="ＭＳ Ｐゴシック" pitchFamily="-112" charset="-128"/>
                <a:cs typeface="ＭＳ Ｐゴシック" pitchFamily="-112" charset="-128"/>
              </a:rPr>
              <a:t> </a:t>
            </a:r>
            <a:r>
              <a:rPr lang="en-US" sz="1200" kern="1200" dirty="0" smtClean="0">
                <a:solidFill>
                  <a:srgbClr val="000000"/>
                </a:solidFill>
                <a:latin typeface="Times New Roman" pitchFamily="-112" charset="0"/>
                <a:ea typeface="ＭＳ Ｐゴシック" pitchFamily="-112" charset="-128"/>
                <a:cs typeface="ＭＳ Ｐゴシック" pitchFamily="-112" charset="-128"/>
              </a:rPr>
              <a:t>the </a:t>
            </a:r>
            <a:r>
              <a:rPr lang="en-US" sz="1200" b="1" kern="1200" dirty="0" smtClean="0">
                <a:solidFill>
                  <a:srgbClr val="000000"/>
                </a:solidFill>
                <a:latin typeface="Times New Roman" pitchFamily="-112" charset="0"/>
                <a:ea typeface="ＭＳ Ｐゴシック" pitchFamily="-112" charset="-128"/>
                <a:cs typeface="ＭＳ Ｐゴシック" pitchFamily="-112" charset="-128"/>
              </a:rPr>
              <a:t>other</a:t>
            </a:r>
            <a:r>
              <a:rPr lang="en-US" sz="1200" kern="1200" dirty="0" smtClean="0">
                <a:solidFill>
                  <a:srgbClr val="000000"/>
                </a:solidFill>
                <a:latin typeface="Times New Roman" pitchFamily="-112" charset="0"/>
                <a:ea typeface="ＭＳ Ｐゴシック" pitchFamily="-112" charset="-128"/>
                <a:cs typeface="ＭＳ Ｐゴシック" pitchFamily="-112" charset="-128"/>
              </a:rPr>
              <a:t> advantage to having an outside company provide your </a:t>
            </a:r>
            <a:r>
              <a:rPr lang="en-US" sz="1200" kern="1200" dirty="0" smtClean="0">
                <a:solidFill>
                  <a:srgbClr val="000000"/>
                </a:solidFill>
                <a:latin typeface="Times New Roman" pitchFamily="-112" charset="0"/>
                <a:ea typeface="ＭＳ Ｐゴシック" pitchFamily="-112" charset="-128"/>
                <a:cs typeface="ＭＳ Ｐゴシック" pitchFamily="-112" charset="-128"/>
              </a:rPr>
              <a:t>innovation</a:t>
            </a:r>
            <a:r>
              <a:rPr lang="en-US" sz="1200" kern="1200" baseline="0" dirty="0" smtClean="0">
                <a:solidFill>
                  <a:srgbClr val="000000"/>
                </a:solidFill>
                <a:latin typeface="Times New Roman" pitchFamily="-112" charset="0"/>
                <a:ea typeface="ＭＳ Ｐゴシック" pitchFamily="-112" charset="-128"/>
                <a:cs typeface="ＭＳ Ｐゴシック" pitchFamily="-112" charset="-128"/>
              </a:rPr>
              <a:t> </a:t>
            </a:r>
            <a:r>
              <a:rPr lang="en-US" sz="1200" kern="1200" dirty="0" smtClean="0">
                <a:solidFill>
                  <a:srgbClr val="000000"/>
                </a:solidFill>
                <a:latin typeface="Times New Roman" pitchFamily="-112" charset="0"/>
                <a:ea typeface="ＭＳ Ｐゴシック" pitchFamily="-112" charset="-128"/>
                <a:cs typeface="ＭＳ Ｐゴシック" pitchFamily="-112" charset="-128"/>
              </a:rPr>
              <a:t>is </a:t>
            </a:r>
            <a:r>
              <a:rPr lang="en-US" sz="1200" kern="1200" dirty="0" smtClean="0">
                <a:solidFill>
                  <a:srgbClr val="000000"/>
                </a:solidFill>
                <a:latin typeface="Times New Roman" pitchFamily="-112" charset="0"/>
                <a:ea typeface="ＭＳ Ｐゴシック" pitchFamily="-112" charset="-128"/>
                <a:cs typeface="ＭＳ Ｐゴシック" pitchFamily="-112" charset="-128"/>
              </a:rPr>
              <a:t>that great progress usually arises from great </a:t>
            </a:r>
            <a:r>
              <a:rPr lang="en-US" sz="1200" kern="1200" dirty="0" smtClean="0">
                <a:solidFill>
                  <a:srgbClr val="000000"/>
                </a:solidFill>
                <a:latin typeface="Times New Roman" pitchFamily="-112" charset="0"/>
                <a:ea typeface="ＭＳ Ｐゴシック" pitchFamily="-112" charset="-128"/>
                <a:cs typeface="ＭＳ Ｐゴシック" pitchFamily="-112" charset="-128"/>
              </a:rPr>
              <a:t>need.</a:t>
            </a:r>
            <a:r>
              <a:rPr lang="en-US" sz="1200" kern="1200" baseline="0" dirty="0" smtClean="0">
                <a:solidFill>
                  <a:srgbClr val="000000"/>
                </a:solidFill>
                <a:latin typeface="Times New Roman" pitchFamily="-112" charset="0"/>
                <a:ea typeface="ＭＳ Ｐゴシック" pitchFamily="-112" charset="-128"/>
                <a:cs typeface="ＭＳ Ｐゴシック" pitchFamily="-112" charset="-128"/>
              </a:rPr>
              <a:t> </a:t>
            </a:r>
            <a:r>
              <a:rPr lang="en-US" sz="1200" kern="1200" dirty="0" smtClean="0">
                <a:solidFill>
                  <a:srgbClr val="000000"/>
                </a:solidFill>
                <a:latin typeface="Times New Roman" pitchFamily="-112" charset="0"/>
                <a:ea typeface="ＭＳ Ｐゴシック" pitchFamily="-112" charset="-128"/>
                <a:cs typeface="ＭＳ Ｐゴシック" pitchFamily="-112" charset="-128"/>
              </a:rPr>
              <a:t>I </a:t>
            </a:r>
            <a:r>
              <a:rPr lang="en-US" sz="1200" b="1" kern="1200" dirty="0" smtClean="0">
                <a:solidFill>
                  <a:srgbClr val="000000"/>
                </a:solidFill>
                <a:latin typeface="Times New Roman" pitchFamily="-112" charset="0"/>
                <a:ea typeface="ＭＳ Ｐゴシック" pitchFamily="-112" charset="-128"/>
                <a:cs typeface="ＭＳ Ｐゴシック" pitchFamily="-112" charset="-128"/>
              </a:rPr>
              <a:t>recently </a:t>
            </a:r>
            <a:r>
              <a:rPr lang="en-US" sz="1200" kern="1200" dirty="0" smtClean="0">
                <a:solidFill>
                  <a:srgbClr val="000000"/>
                </a:solidFill>
                <a:latin typeface="Times New Roman" pitchFamily="-112" charset="0"/>
                <a:ea typeface="ＭＳ Ｐゴシック" pitchFamily="-112" charset="-128"/>
                <a:cs typeface="ＭＳ Ｐゴシック" pitchFamily="-112" charset="-128"/>
              </a:rPr>
              <a:t>watched a “Ted talk parody”  that included a </a:t>
            </a:r>
            <a:r>
              <a:rPr lang="en-US" sz="1200" kern="1200" dirty="0" smtClean="0">
                <a:solidFill>
                  <a:srgbClr val="000000"/>
                </a:solidFill>
                <a:latin typeface="Times New Roman" pitchFamily="-112" charset="0"/>
                <a:ea typeface="ＭＳ Ｐゴシック" pitchFamily="-112" charset="-128"/>
                <a:cs typeface="ＭＳ Ｐゴシック" pitchFamily="-112" charset="-128"/>
              </a:rPr>
              <a:t>statement</a:t>
            </a:r>
            <a:r>
              <a:rPr lang="en-US" sz="1200" kern="1200" baseline="0" dirty="0" smtClean="0">
                <a:solidFill>
                  <a:srgbClr val="000000"/>
                </a:solidFill>
                <a:latin typeface="Times New Roman" pitchFamily="-112" charset="0"/>
                <a:ea typeface="ＭＳ Ｐゴシック" pitchFamily="-112" charset="-128"/>
                <a:cs typeface="ＭＳ Ｐゴシック" pitchFamily="-112" charset="-128"/>
              </a:rPr>
              <a:t> </a:t>
            </a:r>
            <a:r>
              <a:rPr lang="en-US" sz="1200" kern="1200" dirty="0" smtClean="0">
                <a:solidFill>
                  <a:srgbClr val="000000"/>
                </a:solidFill>
                <a:latin typeface="Times New Roman" pitchFamily="-112" charset="0"/>
                <a:ea typeface="ＭＳ Ｐゴシック" pitchFamily="-112" charset="-128"/>
                <a:cs typeface="ＭＳ Ｐゴシック" pitchFamily="-112" charset="-128"/>
              </a:rPr>
              <a:t>that </a:t>
            </a:r>
            <a:r>
              <a:rPr lang="en-US" sz="1200" kern="1200" dirty="0" smtClean="0">
                <a:solidFill>
                  <a:srgbClr val="000000"/>
                </a:solidFill>
                <a:latin typeface="Times New Roman" pitchFamily="-112" charset="0"/>
                <a:ea typeface="ＭＳ Ｐゴシック" pitchFamily="-112" charset="-128"/>
                <a:cs typeface="ＭＳ Ｐゴシック" pitchFamily="-112" charset="-128"/>
              </a:rPr>
              <a:t>is more true</a:t>
            </a:r>
            <a:r>
              <a:rPr lang="en-US" sz="1200" kern="1200" dirty="0" smtClean="0">
                <a:solidFill>
                  <a:srgbClr val="000000"/>
                </a:solidFill>
                <a:latin typeface="Times New Roman" pitchFamily="-112" charset="0"/>
                <a:ea typeface="ＭＳ Ｐゴシック" pitchFamily="-112" charset="-128"/>
                <a:cs typeface="ＭＳ Ｐゴシック" pitchFamily="-112" charset="-128"/>
              </a:rPr>
              <a:t> than </a:t>
            </a:r>
            <a:r>
              <a:rPr lang="en-US" sz="1200" kern="1200" dirty="0" smtClean="0">
                <a:solidFill>
                  <a:srgbClr val="000000"/>
                </a:solidFill>
                <a:latin typeface="Times New Roman" pitchFamily="-112" charset="0"/>
                <a:ea typeface="ＭＳ Ｐゴシック" pitchFamily="-112" charset="-128"/>
                <a:cs typeface="ＭＳ Ｐゴシック" pitchFamily="-112" charset="-128"/>
              </a:rPr>
              <a:t>not.</a:t>
            </a:r>
          </a:p>
          <a:p>
            <a:r>
              <a:rPr lang="en-US" sz="1200" kern="1200" dirty="0" smtClean="0">
                <a:solidFill>
                  <a:srgbClr val="000000"/>
                </a:solidFill>
                <a:latin typeface="Times New Roman" pitchFamily="-112" charset="0"/>
                <a:ea typeface="ＭＳ Ｐゴシック" pitchFamily="-112" charset="-128"/>
                <a:cs typeface="ＭＳ Ｐゴシック" pitchFamily="-112" charset="-128"/>
              </a:rPr>
              <a:t> </a:t>
            </a:r>
          </a:p>
          <a:p>
            <a:r>
              <a:rPr lang="en-US" sz="1200" kern="1200" dirty="0" smtClean="0">
                <a:solidFill>
                  <a:srgbClr val="000000"/>
                </a:solidFill>
                <a:latin typeface="Times New Roman" pitchFamily="-112" charset="0"/>
                <a:ea typeface="ＭＳ Ｐゴシック" pitchFamily="-112" charset="-128"/>
                <a:cs typeface="ＭＳ Ｐゴシック" pitchFamily="-112" charset="-128"/>
              </a:rPr>
              <a:t>“</a:t>
            </a:r>
            <a:r>
              <a:rPr lang="en-US" sz="1200" kern="1200" dirty="0" smtClean="0">
                <a:solidFill>
                  <a:srgbClr val="000000"/>
                </a:solidFill>
                <a:latin typeface="Times New Roman" pitchFamily="-112" charset="0"/>
                <a:ea typeface="ＭＳ Ｐゴシック" pitchFamily="-112" charset="-128"/>
                <a:cs typeface="ＭＳ Ｐゴシック" pitchFamily="-112" charset="-128"/>
              </a:rPr>
              <a:t>Ideas</a:t>
            </a:r>
            <a:r>
              <a:rPr lang="en-US" sz="1200" kern="1200" baseline="0" dirty="0" smtClean="0">
                <a:solidFill>
                  <a:srgbClr val="000000"/>
                </a:solidFill>
                <a:latin typeface="Times New Roman" pitchFamily="-112" charset="0"/>
                <a:ea typeface="ＭＳ Ｐゴシック" pitchFamily="-112" charset="-128"/>
                <a:cs typeface="ＭＳ Ｐゴシック" pitchFamily="-112" charset="-128"/>
              </a:rPr>
              <a:t> </a:t>
            </a:r>
            <a:r>
              <a:rPr lang="en-US" sz="1200" kern="1200" dirty="0" smtClean="0">
                <a:solidFill>
                  <a:srgbClr val="000000"/>
                </a:solidFill>
                <a:latin typeface="Times New Roman" pitchFamily="-112" charset="0"/>
                <a:ea typeface="ＭＳ Ｐゴシック" pitchFamily="-112" charset="-128"/>
                <a:cs typeface="ＭＳ Ｐゴシック" pitchFamily="-112" charset="-128"/>
              </a:rPr>
              <a:t>are an</a:t>
            </a:r>
            <a:r>
              <a:rPr lang="en-US" sz="1200" kern="1200" baseline="0" dirty="0" smtClean="0">
                <a:solidFill>
                  <a:srgbClr val="000000"/>
                </a:solidFill>
                <a:latin typeface="Times New Roman" pitchFamily="-112" charset="0"/>
                <a:ea typeface="ＭＳ Ｐゴシック" pitchFamily="-112" charset="-128"/>
                <a:cs typeface="ＭＳ Ｐゴシック" pitchFamily="-112" charset="-128"/>
              </a:rPr>
              <a:t> </a:t>
            </a:r>
            <a:r>
              <a:rPr lang="en-US" sz="1200" kern="1200" dirty="0" smtClean="0">
                <a:solidFill>
                  <a:srgbClr val="000000"/>
                </a:solidFill>
                <a:latin typeface="Times New Roman" pitchFamily="-112" charset="0"/>
                <a:ea typeface="ＭＳ Ｐゴシック" pitchFamily="-112" charset="-128"/>
                <a:cs typeface="ＭＳ Ｐゴシック" pitchFamily="-112" charset="-128"/>
              </a:rPr>
              <a:t>inefficiency</a:t>
            </a:r>
            <a:r>
              <a:rPr lang="en-US" sz="1200" kern="1200" dirty="0" smtClean="0">
                <a:solidFill>
                  <a:srgbClr val="000000"/>
                </a:solidFill>
                <a:latin typeface="Times New Roman" pitchFamily="-112" charset="0"/>
                <a:ea typeface="ＭＳ Ｐゴシック" pitchFamily="-112" charset="-128"/>
                <a:cs typeface="ＭＳ Ｐゴシック" pitchFamily="-112" charset="-128"/>
              </a:rPr>
              <a:t>”.</a:t>
            </a:r>
          </a:p>
          <a:p>
            <a:r>
              <a:rPr lang="en-US" sz="1200" kern="1200" dirty="0" smtClean="0">
                <a:solidFill>
                  <a:srgbClr val="000000"/>
                </a:solidFill>
                <a:latin typeface="Times New Roman" pitchFamily="-112" charset="0"/>
                <a:ea typeface="ＭＳ Ｐゴシック" pitchFamily="-112" charset="-128"/>
                <a:cs typeface="ＭＳ Ｐゴシック" pitchFamily="-112" charset="-128"/>
              </a:rPr>
              <a:t> </a:t>
            </a:r>
          </a:p>
          <a:p>
            <a:r>
              <a:rPr lang="en-US" sz="1200" kern="1200" dirty="0" smtClean="0">
                <a:solidFill>
                  <a:srgbClr val="000000"/>
                </a:solidFill>
                <a:latin typeface="Times New Roman" pitchFamily="-112" charset="0"/>
                <a:ea typeface="ＭＳ Ｐゴシック" pitchFamily="-112" charset="-128"/>
                <a:cs typeface="ＭＳ Ｐゴシック" pitchFamily="-112" charset="-128"/>
              </a:rPr>
              <a:t>It’s </a:t>
            </a:r>
            <a:r>
              <a:rPr lang="en-US" sz="1200" b="1" kern="1200" dirty="0" smtClean="0">
                <a:solidFill>
                  <a:srgbClr val="000000"/>
                </a:solidFill>
                <a:latin typeface="Times New Roman" pitchFamily="-112" charset="0"/>
                <a:ea typeface="ＭＳ Ｐゴシック" pitchFamily="-112" charset="-128"/>
                <a:cs typeface="ＭＳ Ｐゴシック" pitchFamily="-112" charset="-128"/>
              </a:rPr>
              <a:t>actually</a:t>
            </a:r>
            <a:r>
              <a:rPr lang="en-US" sz="1200" kern="1200" dirty="0" smtClean="0">
                <a:solidFill>
                  <a:srgbClr val="000000"/>
                </a:solidFill>
                <a:latin typeface="Times New Roman" pitchFamily="-112" charset="0"/>
                <a:ea typeface="ＭＳ Ｐゴシック" pitchFamily="-112" charset="-128"/>
                <a:cs typeface="ＭＳ Ｐゴシック" pitchFamily="-112" charset="-128"/>
              </a:rPr>
              <a:t> quite true.</a:t>
            </a:r>
            <a:r>
              <a:rPr lang="en-US" sz="1200" kern="1200" dirty="0" smtClean="0">
                <a:solidFill>
                  <a:srgbClr val="000000"/>
                </a:solidFill>
                <a:latin typeface="Times New Roman" pitchFamily="-112" charset="0"/>
                <a:ea typeface="ＭＳ Ｐゴシック" pitchFamily="-112" charset="-128"/>
                <a:cs typeface="ＭＳ Ｐゴシック" pitchFamily="-112" charset="-128"/>
              </a:rPr>
              <a:t> </a:t>
            </a:r>
            <a:r>
              <a:rPr lang="en-US" sz="1200" b="1" kern="1200" dirty="0" smtClean="0">
                <a:solidFill>
                  <a:srgbClr val="000000"/>
                </a:solidFill>
                <a:latin typeface="Times New Roman" pitchFamily="-112" charset="0"/>
                <a:ea typeface="ＭＳ Ｐゴシック" pitchFamily="-112" charset="-128"/>
                <a:cs typeface="ＭＳ Ｐゴシック" pitchFamily="-112" charset="-128"/>
              </a:rPr>
              <a:t>Why </a:t>
            </a:r>
            <a:r>
              <a:rPr lang="en-US" sz="1200" kern="1200" dirty="0" smtClean="0">
                <a:solidFill>
                  <a:srgbClr val="000000"/>
                </a:solidFill>
                <a:latin typeface="Times New Roman" pitchFamily="-112" charset="0"/>
                <a:ea typeface="ＭＳ Ｐゴシック" pitchFamily="-112" charset="-128"/>
                <a:cs typeface="ＭＳ Ｐゴシック" pitchFamily="-112" charset="-128"/>
              </a:rPr>
              <a:t>are ideas inefficient</a:t>
            </a:r>
            <a:r>
              <a:rPr lang="en-US" sz="1200" kern="1200" dirty="0" smtClean="0">
                <a:solidFill>
                  <a:srgbClr val="000000"/>
                </a:solidFill>
                <a:latin typeface="Times New Roman" pitchFamily="-112" charset="0"/>
                <a:ea typeface="ＭＳ Ｐゴシック" pitchFamily="-112" charset="-128"/>
                <a:cs typeface="ＭＳ Ｐゴシック" pitchFamily="-112" charset="-128"/>
              </a:rPr>
              <a:t>?</a:t>
            </a:r>
            <a:r>
              <a:rPr lang="en-US" sz="1200" kern="1200" baseline="0" dirty="0" smtClean="0">
                <a:solidFill>
                  <a:srgbClr val="000000"/>
                </a:solidFill>
                <a:latin typeface="Times New Roman" pitchFamily="-112" charset="0"/>
                <a:ea typeface="ＭＳ Ｐゴシック" pitchFamily="-112" charset="-128"/>
                <a:cs typeface="ＭＳ Ｐゴシック" pitchFamily="-112" charset="-128"/>
              </a:rPr>
              <a:t> </a:t>
            </a:r>
            <a:r>
              <a:rPr lang="en-US" sz="1200" kern="1200" dirty="0" smtClean="0">
                <a:solidFill>
                  <a:srgbClr val="000000"/>
                </a:solidFill>
                <a:latin typeface="Times New Roman" pitchFamily="-112" charset="0"/>
                <a:ea typeface="ＭＳ Ｐゴシック" pitchFamily="-112" charset="-128"/>
                <a:cs typeface="ＭＳ Ｐゴシック" pitchFamily="-112" charset="-128"/>
              </a:rPr>
              <a:t>Because</a:t>
            </a:r>
            <a:r>
              <a:rPr lang="en-US" sz="1200" kern="1200" baseline="0" dirty="0" smtClean="0">
                <a:solidFill>
                  <a:srgbClr val="000000"/>
                </a:solidFill>
                <a:latin typeface="Times New Roman" pitchFamily="-112" charset="0"/>
                <a:ea typeface="ＭＳ Ｐゴシック" pitchFamily="-112" charset="-128"/>
                <a:cs typeface="ＭＳ Ｐゴシック" pitchFamily="-112" charset="-128"/>
              </a:rPr>
              <a:t> </a:t>
            </a:r>
            <a:r>
              <a:rPr lang="en-US" sz="1200" kern="1200" dirty="0" smtClean="0">
                <a:solidFill>
                  <a:srgbClr val="000000"/>
                </a:solidFill>
                <a:latin typeface="Times New Roman" pitchFamily="-112" charset="0"/>
                <a:ea typeface="ＭＳ Ｐゴシック" pitchFamily="-112" charset="-128"/>
                <a:cs typeface="ＭＳ Ｐゴシック" pitchFamily="-112" charset="-128"/>
              </a:rPr>
              <a:t>ideas </a:t>
            </a:r>
            <a:r>
              <a:rPr lang="en-US" sz="1200" kern="1200" dirty="0" smtClean="0">
                <a:solidFill>
                  <a:srgbClr val="000000"/>
                </a:solidFill>
                <a:latin typeface="Times New Roman" pitchFamily="-112" charset="0"/>
                <a:ea typeface="ＭＳ Ｐゴシック" pitchFamily="-112" charset="-128"/>
                <a:cs typeface="ＭＳ Ｐゴシック" pitchFamily="-112" charset="-128"/>
              </a:rPr>
              <a:t>require </a:t>
            </a:r>
            <a:r>
              <a:rPr lang="en-US" sz="1200" b="1" kern="1200" dirty="0" smtClean="0">
                <a:solidFill>
                  <a:srgbClr val="000000"/>
                </a:solidFill>
                <a:latin typeface="Times New Roman" pitchFamily="-112" charset="0"/>
                <a:ea typeface="ＭＳ Ｐゴシック" pitchFamily="-112" charset="-128"/>
                <a:cs typeface="ＭＳ Ｐゴシック" pitchFamily="-112" charset="-128"/>
              </a:rPr>
              <a:t>work</a:t>
            </a:r>
            <a:r>
              <a:rPr lang="en-US" sz="1200" kern="1200" dirty="0" smtClean="0">
                <a:solidFill>
                  <a:srgbClr val="000000"/>
                </a:solidFill>
                <a:latin typeface="Times New Roman" pitchFamily="-112" charset="0"/>
                <a:ea typeface="ＭＳ Ｐゴシック" pitchFamily="-112" charset="-128"/>
                <a:cs typeface="ＭＳ Ｐゴシック" pitchFamily="-112" charset="-128"/>
              </a:rPr>
              <a:t> to realize.  Take a moment to think about </a:t>
            </a:r>
            <a:r>
              <a:rPr lang="en-US" sz="1200" kern="1200" dirty="0" smtClean="0">
                <a:solidFill>
                  <a:srgbClr val="000000"/>
                </a:solidFill>
                <a:latin typeface="Times New Roman" pitchFamily="-112" charset="0"/>
                <a:ea typeface="ＭＳ Ｐゴシック" pitchFamily="-112" charset="-128"/>
                <a:cs typeface="ＭＳ Ｐゴシック" pitchFamily="-112" charset="-128"/>
              </a:rPr>
              <a:t>that.</a:t>
            </a:r>
            <a:r>
              <a:rPr lang="en-US" sz="1200" kern="1200" baseline="0" dirty="0" smtClean="0">
                <a:solidFill>
                  <a:srgbClr val="000000"/>
                </a:solidFill>
                <a:latin typeface="Times New Roman" pitchFamily="-112" charset="0"/>
                <a:ea typeface="ＭＳ Ｐゴシック" pitchFamily="-112" charset="-128"/>
                <a:cs typeface="ＭＳ Ｐゴシック" pitchFamily="-112" charset="-128"/>
              </a:rPr>
              <a:t> </a:t>
            </a:r>
            <a:r>
              <a:rPr lang="en-US" sz="1200" kern="1200" dirty="0" smtClean="0">
                <a:solidFill>
                  <a:srgbClr val="000000"/>
                </a:solidFill>
                <a:latin typeface="Times New Roman" pitchFamily="-112" charset="0"/>
                <a:ea typeface="ＭＳ Ｐゴシック" pitchFamily="-112" charset="-128"/>
                <a:cs typeface="ＭＳ Ｐゴシック" pitchFamily="-112" charset="-128"/>
              </a:rPr>
              <a:t>in </a:t>
            </a:r>
            <a:r>
              <a:rPr lang="en-US" sz="1200" kern="1200" dirty="0" smtClean="0">
                <a:solidFill>
                  <a:srgbClr val="000000"/>
                </a:solidFill>
                <a:latin typeface="Times New Roman" pitchFamily="-112" charset="0"/>
                <a:ea typeface="ＭＳ Ｐゴシック" pitchFamily="-112" charset="-128"/>
                <a:cs typeface="ＭＳ Ｐゴシック" pitchFamily="-112" charset="-128"/>
              </a:rPr>
              <a:t>MOST </a:t>
            </a:r>
            <a:r>
              <a:rPr lang="en-US" sz="1200" kern="1200" dirty="0" smtClean="0">
                <a:solidFill>
                  <a:srgbClr val="000000"/>
                </a:solidFill>
                <a:latin typeface="Times New Roman" pitchFamily="-112" charset="0"/>
                <a:ea typeface="ＭＳ Ｐゴシック" pitchFamily="-112" charset="-128"/>
                <a:cs typeface="ＭＳ Ｐゴシック" pitchFamily="-112" charset="-128"/>
              </a:rPr>
              <a:t>companies</a:t>
            </a:r>
            <a:r>
              <a:rPr lang="en-US" sz="1200" kern="1200" baseline="0" dirty="0" smtClean="0">
                <a:solidFill>
                  <a:srgbClr val="000000"/>
                </a:solidFill>
                <a:latin typeface="Times New Roman" pitchFamily="-112" charset="0"/>
                <a:ea typeface="ＭＳ Ｐゴシック" pitchFamily="-112" charset="-128"/>
                <a:cs typeface="ＭＳ Ｐゴシック" pitchFamily="-112" charset="-128"/>
              </a:rPr>
              <a:t> </a:t>
            </a:r>
            <a:r>
              <a:rPr lang="en-US" sz="1200" kern="1200" dirty="0" smtClean="0">
                <a:solidFill>
                  <a:srgbClr val="000000"/>
                </a:solidFill>
                <a:latin typeface="Times New Roman" pitchFamily="-112" charset="0"/>
                <a:ea typeface="ＭＳ Ｐゴシック" pitchFamily="-112" charset="-128"/>
                <a:cs typeface="ＭＳ Ｐゴシック" pitchFamily="-112" charset="-128"/>
              </a:rPr>
              <a:t>ideas</a:t>
            </a:r>
            <a:r>
              <a:rPr lang="en-US" sz="1200" kern="1200" baseline="0" dirty="0" smtClean="0">
                <a:solidFill>
                  <a:srgbClr val="000000"/>
                </a:solidFill>
                <a:latin typeface="Times New Roman" pitchFamily="-112" charset="0"/>
                <a:ea typeface="ＭＳ Ｐゴシック" pitchFamily="-112" charset="-128"/>
                <a:cs typeface="ＭＳ Ｐゴシック" pitchFamily="-112" charset="-128"/>
              </a:rPr>
              <a:t> </a:t>
            </a:r>
            <a:r>
              <a:rPr lang="en-US" sz="1200" kern="1200" dirty="0" smtClean="0">
                <a:solidFill>
                  <a:srgbClr val="000000"/>
                </a:solidFill>
                <a:latin typeface="Times New Roman" pitchFamily="-112" charset="0"/>
                <a:ea typeface="ＭＳ Ｐゴシック" pitchFamily="-112" charset="-128"/>
                <a:cs typeface="ＭＳ Ｐゴシック" pitchFamily="-112" charset="-128"/>
              </a:rPr>
              <a:t>are</a:t>
            </a:r>
            <a:r>
              <a:rPr lang="en-US" sz="1200" kern="1200" baseline="0" dirty="0" smtClean="0">
                <a:solidFill>
                  <a:srgbClr val="000000"/>
                </a:solidFill>
                <a:latin typeface="Times New Roman" pitchFamily="-112" charset="0"/>
                <a:ea typeface="ＭＳ Ｐゴシック" pitchFamily="-112" charset="-128"/>
                <a:cs typeface="ＭＳ Ｐゴシック" pitchFamily="-112" charset="-128"/>
              </a:rPr>
              <a:t> </a:t>
            </a:r>
            <a:r>
              <a:rPr lang="en-US" sz="1200" kern="1200" dirty="0" smtClean="0">
                <a:solidFill>
                  <a:srgbClr val="000000"/>
                </a:solidFill>
                <a:latin typeface="Times New Roman" pitchFamily="-112" charset="0"/>
                <a:ea typeface="ＭＳ Ｐゴシック" pitchFamily="-112" charset="-128"/>
                <a:cs typeface="ＭＳ Ｐゴシック" pitchFamily="-112" charset="-128"/>
              </a:rPr>
              <a:t>an inefficiency</a:t>
            </a:r>
            <a:r>
              <a:rPr lang="en-US" sz="1200" kern="1200" dirty="0" smtClean="0">
                <a:solidFill>
                  <a:srgbClr val="000000"/>
                </a:solidFill>
                <a:latin typeface="Times New Roman" pitchFamily="-112" charset="0"/>
                <a:ea typeface="ＭＳ Ｐゴシック" pitchFamily="-112" charset="-128"/>
                <a:cs typeface="ＭＳ Ｐゴシック" pitchFamily="-112" charset="-128"/>
              </a:rPr>
              <a:t>.  Now think about the company you work at </a:t>
            </a:r>
            <a:r>
              <a:rPr lang="en-US" sz="1200" b="1" kern="1200" dirty="0" smtClean="0">
                <a:solidFill>
                  <a:srgbClr val="000000"/>
                </a:solidFill>
                <a:latin typeface="Times New Roman" pitchFamily="-112" charset="0"/>
                <a:ea typeface="ＭＳ Ｐゴシック" pitchFamily="-112" charset="-128"/>
                <a:cs typeface="ＭＳ Ｐゴシック" pitchFamily="-112" charset="-128"/>
              </a:rPr>
              <a:t>right</a:t>
            </a:r>
            <a:r>
              <a:rPr lang="en-US" sz="1200" kern="1200" dirty="0" smtClean="0">
                <a:solidFill>
                  <a:srgbClr val="000000"/>
                </a:solidFill>
                <a:latin typeface="Times New Roman" pitchFamily="-112" charset="0"/>
                <a:ea typeface="ＭＳ Ｐゴシック" pitchFamily="-112" charset="-128"/>
                <a:cs typeface="ＭＳ Ｐゴシック" pitchFamily="-112" charset="-128"/>
              </a:rPr>
              <a:t> </a:t>
            </a:r>
            <a:r>
              <a:rPr lang="en-US" sz="1200" kern="1200" dirty="0" smtClean="0">
                <a:solidFill>
                  <a:srgbClr val="000000"/>
                </a:solidFill>
                <a:latin typeface="Times New Roman" pitchFamily="-112" charset="0"/>
                <a:ea typeface="ＭＳ Ｐゴシック" pitchFamily="-112" charset="-128"/>
                <a:cs typeface="ＭＳ Ｐゴシック" pitchFamily="-112" charset="-128"/>
              </a:rPr>
              <a:t>now.</a:t>
            </a:r>
            <a:r>
              <a:rPr lang="en-US" sz="1200" kern="1200" baseline="0" dirty="0" smtClean="0">
                <a:solidFill>
                  <a:srgbClr val="000000"/>
                </a:solidFill>
                <a:latin typeface="Times New Roman" pitchFamily="-112" charset="0"/>
                <a:ea typeface="ＭＳ Ｐゴシック" pitchFamily="-112" charset="-128"/>
                <a:cs typeface="ＭＳ Ｐゴシック" pitchFamily="-112" charset="-128"/>
              </a:rPr>
              <a:t> </a:t>
            </a:r>
            <a:r>
              <a:rPr lang="en-US" sz="1200" kern="1200" dirty="0" smtClean="0">
                <a:solidFill>
                  <a:srgbClr val="000000"/>
                </a:solidFill>
                <a:latin typeface="Times New Roman" pitchFamily="-112" charset="0"/>
                <a:ea typeface="ＭＳ Ｐゴシック" pitchFamily="-112" charset="-128"/>
                <a:cs typeface="ＭＳ Ｐゴシック" pitchFamily="-112" charset="-128"/>
              </a:rPr>
              <a:t>Are ideas </a:t>
            </a:r>
            <a:r>
              <a:rPr lang="en-US" sz="1200" kern="1200" dirty="0" smtClean="0">
                <a:solidFill>
                  <a:srgbClr val="000000"/>
                </a:solidFill>
                <a:latin typeface="Times New Roman" pitchFamily="-112" charset="0"/>
                <a:ea typeface="ＭＳ Ｐゴシック" pitchFamily="-112" charset="-128"/>
                <a:cs typeface="ＭＳ Ｐゴシック" pitchFamily="-112" charset="-128"/>
              </a:rPr>
              <a:t>an inefficiency in YOUR company today?   Companies live in fear of getting their product </a:t>
            </a:r>
            <a:r>
              <a:rPr lang="en-US" sz="1200" kern="1200" dirty="0" smtClean="0">
                <a:solidFill>
                  <a:srgbClr val="000000"/>
                </a:solidFill>
                <a:latin typeface="Times New Roman" pitchFamily="-112" charset="0"/>
                <a:ea typeface="ＭＳ Ｐゴシック" pitchFamily="-112" charset="-128"/>
                <a:cs typeface="ＭＳ Ｐゴシック" pitchFamily="-112" charset="-128"/>
              </a:rPr>
              <a:t>launched </a:t>
            </a:r>
            <a:r>
              <a:rPr lang="en-US" sz="1200" kern="1200" dirty="0" smtClean="0">
                <a:solidFill>
                  <a:srgbClr val="000000"/>
                </a:solidFill>
                <a:latin typeface="Times New Roman" pitchFamily="-112" charset="0"/>
                <a:ea typeface="ＭＳ Ｐゴシック" pitchFamily="-112" charset="-128"/>
                <a:cs typeface="ＭＳ Ｐゴシック" pitchFamily="-112" charset="-128"/>
              </a:rPr>
              <a:t>before </a:t>
            </a:r>
            <a:r>
              <a:rPr lang="en-US" sz="1200" kern="1200" dirty="0" smtClean="0">
                <a:solidFill>
                  <a:srgbClr val="000000"/>
                </a:solidFill>
                <a:latin typeface="Times New Roman" pitchFamily="-112" charset="0"/>
                <a:ea typeface="ＭＳ Ｐゴシック" pitchFamily="-112" charset="-128"/>
                <a:cs typeface="ＭＳ Ｐゴシック" pitchFamily="-112" charset="-128"/>
              </a:rPr>
              <a:t>they run </a:t>
            </a:r>
            <a:r>
              <a:rPr lang="en-US" sz="1200" kern="1200" dirty="0" smtClean="0">
                <a:solidFill>
                  <a:srgbClr val="000000"/>
                </a:solidFill>
                <a:latin typeface="Times New Roman" pitchFamily="-112" charset="0"/>
                <a:ea typeface="ＭＳ Ｐゴシック" pitchFamily="-112" charset="-128"/>
                <a:cs typeface="ＭＳ Ｐゴシック" pitchFamily="-112" charset="-128"/>
              </a:rPr>
              <a:t>out of money </a:t>
            </a:r>
            <a:r>
              <a:rPr lang="en-US" sz="1200" b="1" kern="1200" dirty="0" smtClean="0">
                <a:solidFill>
                  <a:srgbClr val="000000"/>
                </a:solidFill>
                <a:latin typeface="Times New Roman" pitchFamily="-112" charset="0"/>
                <a:ea typeface="ＭＳ Ｐゴシック" pitchFamily="-112" charset="-128"/>
                <a:cs typeface="ＭＳ Ｐゴシック" pitchFamily="-112" charset="-128"/>
              </a:rPr>
              <a:t>or</a:t>
            </a:r>
            <a:r>
              <a:rPr lang="en-US" sz="1200" kern="1200" dirty="0" smtClean="0">
                <a:solidFill>
                  <a:srgbClr val="000000"/>
                </a:solidFill>
                <a:latin typeface="Times New Roman" pitchFamily="-112" charset="0"/>
                <a:ea typeface="ＭＳ Ｐゴシック" pitchFamily="-112" charset="-128"/>
                <a:cs typeface="ＭＳ Ｐゴシック" pitchFamily="-112" charset="-128"/>
              </a:rPr>
              <a:t> miss </a:t>
            </a:r>
            <a:r>
              <a:rPr lang="en-US" sz="1200" kern="1200" dirty="0" smtClean="0">
                <a:solidFill>
                  <a:srgbClr val="000000"/>
                </a:solidFill>
                <a:latin typeface="Times New Roman" pitchFamily="-112" charset="0"/>
                <a:ea typeface="ＭＳ Ｐゴシック" pitchFamily="-112" charset="-128"/>
                <a:cs typeface="ＭＳ Ｐゴシック" pitchFamily="-112" charset="-128"/>
              </a:rPr>
              <a:t>the window to capture market share.</a:t>
            </a:r>
          </a:p>
          <a:p>
            <a:r>
              <a:rPr lang="en-US" sz="1200" kern="1200" dirty="0" smtClean="0">
                <a:solidFill>
                  <a:srgbClr val="000000"/>
                </a:solidFill>
                <a:latin typeface="Times New Roman" pitchFamily="-112" charset="0"/>
                <a:ea typeface="ＭＳ Ｐゴシック" pitchFamily="-112" charset="-128"/>
                <a:cs typeface="ＭＳ Ｐゴシック" pitchFamily="-112" charset="-128"/>
              </a:rPr>
              <a:t> </a:t>
            </a:r>
          </a:p>
          <a:p>
            <a:r>
              <a:rPr lang="en-US" sz="1200" kern="1200" dirty="0" smtClean="0">
                <a:solidFill>
                  <a:srgbClr val="000000"/>
                </a:solidFill>
                <a:latin typeface="Times New Roman" pitchFamily="-112" charset="0"/>
                <a:ea typeface="ＭＳ Ｐゴシック" pitchFamily="-112" charset="-128"/>
                <a:cs typeface="ＭＳ Ｐゴシック" pitchFamily="-112" charset="-128"/>
              </a:rPr>
              <a:t>When you’re in a position like Microsoft </a:t>
            </a:r>
            <a:r>
              <a:rPr lang="en-US" sz="1200" kern="1200" dirty="0" smtClean="0">
                <a:solidFill>
                  <a:srgbClr val="000000"/>
                </a:solidFill>
                <a:latin typeface="Times New Roman" pitchFamily="-112" charset="0"/>
                <a:ea typeface="ＭＳ Ｐゴシック" pitchFamily="-112" charset="-128"/>
                <a:cs typeface="ＭＳ Ｐゴシック" pitchFamily="-112" charset="-128"/>
              </a:rPr>
              <a:t>today,</a:t>
            </a:r>
            <a:r>
              <a:rPr lang="en-US" sz="1200" kern="1200" baseline="0" dirty="0" smtClean="0">
                <a:solidFill>
                  <a:srgbClr val="000000"/>
                </a:solidFill>
                <a:latin typeface="Times New Roman" pitchFamily="-112" charset="0"/>
                <a:ea typeface="ＭＳ Ｐゴシック" pitchFamily="-112" charset="-128"/>
                <a:cs typeface="ＭＳ Ｐゴシック" pitchFamily="-112" charset="-128"/>
              </a:rPr>
              <a:t> </a:t>
            </a:r>
            <a:r>
              <a:rPr lang="en-US" sz="1200" kern="1200" dirty="0" smtClean="0">
                <a:solidFill>
                  <a:srgbClr val="000000"/>
                </a:solidFill>
                <a:latin typeface="Times New Roman" pitchFamily="-112" charset="0"/>
                <a:ea typeface="ＭＳ Ｐゴシック" pitchFamily="-112" charset="-128"/>
                <a:cs typeface="ＭＳ Ｐゴシック" pitchFamily="-112" charset="-128"/>
              </a:rPr>
              <a:t>making </a:t>
            </a:r>
            <a:r>
              <a:rPr lang="en-US" sz="1200" b="1" kern="1200" dirty="0" smtClean="0">
                <a:solidFill>
                  <a:srgbClr val="000000"/>
                </a:solidFill>
                <a:latin typeface="Times New Roman" pitchFamily="-112" charset="0"/>
                <a:ea typeface="ＭＳ Ｐゴシック" pitchFamily="-112" charset="-128"/>
                <a:cs typeface="ＭＳ Ｐゴシック" pitchFamily="-112" charset="-128"/>
              </a:rPr>
              <a:t>billions </a:t>
            </a:r>
            <a:r>
              <a:rPr lang="en-US" sz="1200" kern="1200" dirty="0" smtClean="0">
                <a:solidFill>
                  <a:srgbClr val="000000"/>
                </a:solidFill>
                <a:latin typeface="Times New Roman" pitchFamily="-112" charset="0"/>
                <a:ea typeface="ＭＳ Ｐゴシック" pitchFamily="-112" charset="-128"/>
                <a:cs typeface="ＭＳ Ｐゴシック" pitchFamily="-112" charset="-128"/>
              </a:rPr>
              <a:t>of dollars in profit</a:t>
            </a:r>
            <a:r>
              <a:rPr lang="en-US" sz="1200" kern="1200" dirty="0" smtClean="0">
                <a:solidFill>
                  <a:srgbClr val="000000"/>
                </a:solidFill>
                <a:latin typeface="Times New Roman" pitchFamily="-112" charset="0"/>
                <a:ea typeface="ＭＳ Ｐゴシック" pitchFamily="-112" charset="-128"/>
                <a:cs typeface="ＭＳ Ｐゴシック" pitchFamily="-112" charset="-128"/>
              </a:rPr>
              <a:t> – each </a:t>
            </a:r>
            <a:r>
              <a:rPr lang="en-US" sz="1200" kern="1200" dirty="0" smtClean="0">
                <a:solidFill>
                  <a:srgbClr val="000000"/>
                </a:solidFill>
                <a:latin typeface="Times New Roman" pitchFamily="-112" charset="0"/>
                <a:ea typeface="ＭＳ Ｐゴシック" pitchFamily="-112" charset="-128"/>
                <a:cs typeface="ＭＳ Ｐゴシック" pitchFamily="-112" charset="-128"/>
              </a:rPr>
              <a:t>quarter – do you </a:t>
            </a:r>
            <a:r>
              <a:rPr lang="en-US" sz="1200" b="1" kern="1200" dirty="0" smtClean="0">
                <a:solidFill>
                  <a:srgbClr val="000000"/>
                </a:solidFill>
                <a:latin typeface="Times New Roman" pitchFamily="-112" charset="0"/>
                <a:ea typeface="ＭＳ Ｐゴシック" pitchFamily="-112" charset="-128"/>
                <a:cs typeface="ＭＳ Ｐゴシック" pitchFamily="-112" charset="-128"/>
              </a:rPr>
              <a:t>really</a:t>
            </a:r>
            <a:r>
              <a:rPr lang="en-US" sz="1200" kern="1200" dirty="0" smtClean="0">
                <a:solidFill>
                  <a:srgbClr val="000000"/>
                </a:solidFill>
                <a:latin typeface="Times New Roman" pitchFamily="-112" charset="0"/>
                <a:ea typeface="ＭＳ Ｐゴシック" pitchFamily="-112" charset="-128"/>
                <a:cs typeface="ＭＳ Ｐゴシック" pitchFamily="-112" charset="-128"/>
              </a:rPr>
              <a:t> need to worry about generating </a:t>
            </a:r>
            <a:r>
              <a:rPr lang="en-US" sz="1200" b="1" kern="1200" dirty="0" smtClean="0">
                <a:solidFill>
                  <a:srgbClr val="000000"/>
                </a:solidFill>
                <a:latin typeface="Times New Roman" pitchFamily="-112" charset="0"/>
                <a:ea typeface="ＭＳ Ｐゴシック" pitchFamily="-112" charset="-128"/>
                <a:cs typeface="ＭＳ Ｐゴシック" pitchFamily="-112" charset="-128"/>
              </a:rPr>
              <a:t>completely</a:t>
            </a:r>
            <a:r>
              <a:rPr lang="en-US" sz="1200" kern="1200" dirty="0" smtClean="0">
                <a:solidFill>
                  <a:srgbClr val="000000"/>
                </a:solidFill>
                <a:latin typeface="Times New Roman" pitchFamily="-112" charset="0"/>
                <a:ea typeface="ＭＳ Ｐゴシック" pitchFamily="-112" charset="-128"/>
                <a:cs typeface="ＭＳ Ｐゴシック" pitchFamily="-112" charset="-128"/>
              </a:rPr>
              <a:t> new and innovative ideas?</a:t>
            </a:r>
            <a:r>
              <a:rPr lang="en-US" sz="1200" kern="1200" dirty="0" smtClean="0">
                <a:solidFill>
                  <a:srgbClr val="000000"/>
                </a:solidFill>
                <a:latin typeface="Times New Roman" pitchFamily="-112" charset="0"/>
                <a:ea typeface="ＭＳ Ｐゴシック" pitchFamily="-112" charset="-128"/>
                <a:cs typeface="ＭＳ Ｐゴシック" pitchFamily="-112" charset="-128"/>
              </a:rPr>
              <a:t> that </a:t>
            </a:r>
            <a:r>
              <a:rPr lang="en-US" sz="1200" kern="1200" dirty="0" smtClean="0">
                <a:solidFill>
                  <a:srgbClr val="000000"/>
                </a:solidFill>
                <a:latin typeface="Times New Roman" pitchFamily="-112" charset="0"/>
                <a:ea typeface="ＭＳ Ｐゴシック" pitchFamily="-112" charset="-128"/>
                <a:cs typeface="ＭＳ Ｐゴシック" pitchFamily="-112" charset="-128"/>
              </a:rPr>
              <a:t>we have shown are </a:t>
            </a:r>
            <a:r>
              <a:rPr lang="en-US" sz="1200" b="1" kern="1200" dirty="0" smtClean="0">
                <a:solidFill>
                  <a:srgbClr val="000000"/>
                </a:solidFill>
                <a:latin typeface="Times New Roman" pitchFamily="-112" charset="0"/>
                <a:ea typeface="ＭＳ Ｐゴシック" pitchFamily="-112" charset="-128"/>
                <a:cs typeface="ＭＳ Ｐゴシック" pitchFamily="-112" charset="-128"/>
              </a:rPr>
              <a:t>inefficient</a:t>
            </a:r>
            <a:r>
              <a:rPr lang="en-US" sz="1200" kern="1200" dirty="0" smtClean="0">
                <a:solidFill>
                  <a:srgbClr val="000000"/>
                </a:solidFill>
                <a:latin typeface="Times New Roman" pitchFamily="-112" charset="0"/>
                <a:ea typeface="ＭＳ Ｐゴシック" pitchFamily="-112" charset="-128"/>
                <a:cs typeface="ＭＳ Ｐゴシック" pitchFamily="-112" charset="-128"/>
              </a:rPr>
              <a:t>?  </a:t>
            </a:r>
            <a:r>
              <a:rPr lang="en-US" sz="1200" kern="1200" dirty="0" smtClean="0">
                <a:solidFill>
                  <a:srgbClr val="000000"/>
                </a:solidFill>
                <a:latin typeface="Times New Roman" pitchFamily="-112" charset="0"/>
                <a:ea typeface="ＭＳ Ｐゴシック" pitchFamily="-112" charset="-128"/>
                <a:cs typeface="ＭＳ Ｐゴシック" pitchFamily="-112" charset="-128"/>
              </a:rPr>
              <a:t>Well</a:t>
            </a:r>
            <a:r>
              <a:rPr lang="en-US" sz="1200" kern="1200" baseline="0" dirty="0" smtClean="0">
                <a:solidFill>
                  <a:srgbClr val="000000"/>
                </a:solidFill>
                <a:latin typeface="Times New Roman" pitchFamily="-112" charset="0"/>
                <a:ea typeface="ＭＳ Ｐゴシック" pitchFamily="-112" charset="-128"/>
                <a:cs typeface="ＭＳ Ｐゴシック" pitchFamily="-112" charset="-128"/>
              </a:rPr>
              <a:t> l</a:t>
            </a:r>
            <a:r>
              <a:rPr lang="en-US" sz="1200" kern="1200" dirty="0" smtClean="0">
                <a:solidFill>
                  <a:srgbClr val="000000"/>
                </a:solidFill>
                <a:latin typeface="Times New Roman" pitchFamily="-112" charset="0"/>
                <a:ea typeface="ＭＳ Ｐゴシック" pitchFamily="-112" charset="-128"/>
                <a:cs typeface="ＭＳ Ｐゴシック" pitchFamily="-112" charset="-128"/>
              </a:rPr>
              <a:t>et’s </a:t>
            </a:r>
            <a:r>
              <a:rPr lang="en-US" sz="1200" kern="1200" dirty="0" smtClean="0">
                <a:solidFill>
                  <a:srgbClr val="000000"/>
                </a:solidFill>
                <a:latin typeface="Times New Roman" pitchFamily="-112" charset="0"/>
                <a:ea typeface="ＭＳ Ｐゴシック" pitchFamily="-112" charset="-128"/>
                <a:cs typeface="ＭＳ Ｐゴシック" pitchFamily="-112" charset="-128"/>
              </a:rPr>
              <a:t>take a look at </a:t>
            </a:r>
            <a:r>
              <a:rPr lang="en-US" sz="1200" kern="1200" dirty="0" smtClean="0">
                <a:solidFill>
                  <a:srgbClr val="000000"/>
                </a:solidFill>
                <a:latin typeface="Times New Roman" pitchFamily="-112" charset="0"/>
                <a:ea typeface="ＭＳ Ｐゴシック" pitchFamily="-112" charset="-128"/>
                <a:cs typeface="ＭＳ Ｐゴシック" pitchFamily="-112" charset="-128"/>
              </a:rPr>
              <a:t>Blackberry, they </a:t>
            </a:r>
            <a:r>
              <a:rPr lang="en-US" sz="1200" kern="1200" dirty="0" smtClean="0">
                <a:solidFill>
                  <a:srgbClr val="000000"/>
                </a:solidFill>
                <a:latin typeface="Times New Roman" pitchFamily="-112" charset="0"/>
                <a:ea typeface="ＭＳ Ｐゴシック" pitchFamily="-112" charset="-128"/>
                <a:cs typeface="ＭＳ Ｐゴシック" pitchFamily="-112" charset="-128"/>
              </a:rPr>
              <a:t>were in a </a:t>
            </a:r>
            <a:r>
              <a:rPr lang="en-US" sz="1200" b="1" kern="1200" dirty="0" smtClean="0">
                <a:solidFill>
                  <a:srgbClr val="000000"/>
                </a:solidFill>
                <a:latin typeface="Times New Roman" pitchFamily="-112" charset="0"/>
                <a:ea typeface="ＭＳ Ｐゴシック" pitchFamily="-112" charset="-128"/>
                <a:cs typeface="ＭＳ Ｐゴシック" pitchFamily="-112" charset="-128"/>
              </a:rPr>
              <a:t>similar </a:t>
            </a:r>
            <a:r>
              <a:rPr lang="en-US" sz="1200" kern="1200" dirty="0" smtClean="0">
                <a:solidFill>
                  <a:srgbClr val="000000"/>
                </a:solidFill>
                <a:latin typeface="Times New Roman" pitchFamily="-112" charset="0"/>
                <a:ea typeface="ＭＳ Ｐゴシック" pitchFamily="-112" charset="-128"/>
                <a:cs typeface="ＭＳ Ｐゴシック" pitchFamily="-112" charset="-128"/>
              </a:rPr>
              <a:t>situation just a few years </a:t>
            </a:r>
            <a:r>
              <a:rPr lang="en-US" sz="1200" kern="1200" dirty="0" smtClean="0">
                <a:solidFill>
                  <a:srgbClr val="000000"/>
                </a:solidFill>
                <a:latin typeface="Times New Roman" pitchFamily="-112" charset="0"/>
                <a:ea typeface="ＭＳ Ｐゴシック" pitchFamily="-112" charset="-128"/>
                <a:cs typeface="ＭＳ Ｐゴシック" pitchFamily="-112" charset="-128"/>
              </a:rPr>
              <a:t>ago</a:t>
            </a:r>
            <a:r>
              <a:rPr lang="en-US" sz="1200" kern="1200" baseline="0" dirty="0" smtClean="0">
                <a:solidFill>
                  <a:srgbClr val="000000"/>
                </a:solidFill>
                <a:latin typeface="Times New Roman" pitchFamily="-112" charset="0"/>
                <a:ea typeface="ＭＳ Ｐゴシック" pitchFamily="-112" charset="-128"/>
                <a:cs typeface="ＭＳ Ｐゴシック" pitchFamily="-112" charset="-128"/>
              </a:rPr>
              <a:t> </a:t>
            </a:r>
            <a:r>
              <a:rPr lang="en-US" sz="1200" kern="1200" dirty="0" smtClean="0">
                <a:solidFill>
                  <a:srgbClr val="000000"/>
                </a:solidFill>
                <a:latin typeface="Times New Roman" pitchFamily="-112" charset="0"/>
                <a:ea typeface="ＭＳ Ｐゴシック" pitchFamily="-112" charset="-128"/>
                <a:cs typeface="ＭＳ Ｐゴシック" pitchFamily="-112" charset="-128"/>
              </a:rPr>
              <a:t>and </a:t>
            </a:r>
            <a:r>
              <a:rPr lang="en-US" sz="1200" kern="1200" dirty="0" smtClean="0">
                <a:solidFill>
                  <a:srgbClr val="000000"/>
                </a:solidFill>
                <a:latin typeface="Times New Roman" pitchFamily="-112" charset="0"/>
                <a:ea typeface="ＭＳ Ｐゴシック" pitchFamily="-112" charset="-128"/>
                <a:cs typeface="ＭＳ Ｐゴシック" pitchFamily="-112" charset="-128"/>
              </a:rPr>
              <a:t>we all know what happened to </a:t>
            </a:r>
            <a:r>
              <a:rPr lang="en-US" sz="1200" b="1" kern="1200" dirty="0" smtClean="0">
                <a:solidFill>
                  <a:srgbClr val="000000"/>
                </a:solidFill>
                <a:latin typeface="Times New Roman" pitchFamily="-112" charset="0"/>
                <a:ea typeface="ＭＳ Ｐゴシック" pitchFamily="-112" charset="-128"/>
                <a:cs typeface="ＭＳ Ｐゴシック" pitchFamily="-112" charset="-128"/>
              </a:rPr>
              <a:t>them</a:t>
            </a:r>
            <a:r>
              <a:rPr lang="en-US" sz="1200" kern="1200" dirty="0" smtClean="0">
                <a:solidFill>
                  <a:srgbClr val="000000"/>
                </a:solidFill>
                <a:latin typeface="Times New Roman" pitchFamily="-112" charset="0"/>
                <a:ea typeface="ＭＳ Ｐゴシック" pitchFamily="-112" charset="-128"/>
                <a:cs typeface="ＭＳ Ｐゴシック" pitchFamily="-112" charset="-128"/>
              </a:rPr>
              <a:t>. Currently struggling to survive</a:t>
            </a:r>
            <a:r>
              <a:rPr lang="en-US" sz="1200" kern="1200" baseline="0" dirty="0" smtClean="0">
                <a:solidFill>
                  <a:srgbClr val="000000"/>
                </a:solidFill>
                <a:latin typeface="Times New Roman" pitchFamily="-112" charset="0"/>
                <a:ea typeface="ＭＳ Ｐゴシック" pitchFamily="-112" charset="-128"/>
                <a:cs typeface="ＭＳ Ｐゴシック" pitchFamily="-112" charset="-128"/>
              </a:rPr>
              <a:t> and find relevance.</a:t>
            </a:r>
            <a:endParaRPr lang="en-US" sz="1200" kern="1200" dirty="0" smtClean="0">
              <a:solidFill>
                <a:srgbClr val="000000"/>
              </a:solidFill>
              <a:latin typeface="Times New Roman" pitchFamily="-112" charset="0"/>
              <a:ea typeface="ＭＳ Ｐゴシック" pitchFamily="-112" charset="-128"/>
              <a:cs typeface="ＭＳ Ｐゴシック" pitchFamily="-112" charset="-128"/>
            </a:endParaRPr>
          </a:p>
          <a:p>
            <a:r>
              <a:rPr lang="en-US" sz="1200" kern="1200" dirty="0" smtClean="0">
                <a:solidFill>
                  <a:srgbClr val="000000"/>
                </a:solidFill>
                <a:latin typeface="Times New Roman" pitchFamily="-112" charset="0"/>
                <a:ea typeface="ＭＳ Ｐゴシック" pitchFamily="-112" charset="-128"/>
                <a:cs typeface="ＭＳ Ｐゴシック" pitchFamily="-112" charset="-128"/>
              </a:rPr>
              <a:t> </a:t>
            </a:r>
          </a:p>
          <a:p>
            <a:r>
              <a:rPr lang="en-US" sz="1200" kern="1200" dirty="0" smtClean="0">
                <a:solidFill>
                  <a:srgbClr val="000000"/>
                </a:solidFill>
                <a:latin typeface="Times New Roman" pitchFamily="-112" charset="0"/>
                <a:ea typeface="ＭＳ Ｐゴシック" pitchFamily="-112" charset="-128"/>
                <a:cs typeface="ＭＳ Ｐゴシック" pitchFamily="-112" charset="-128"/>
              </a:rPr>
              <a:t>While venture strategies for innovation </a:t>
            </a:r>
            <a:r>
              <a:rPr lang="en-US" sz="1200" b="1" kern="1200" dirty="0" smtClean="0">
                <a:solidFill>
                  <a:srgbClr val="000000"/>
                </a:solidFill>
                <a:latin typeface="Times New Roman" pitchFamily="-112" charset="0"/>
                <a:ea typeface="ＭＳ Ｐゴシック" pitchFamily="-112" charset="-128"/>
                <a:cs typeface="ＭＳ Ｐゴシック" pitchFamily="-112" charset="-128"/>
              </a:rPr>
              <a:t>have</a:t>
            </a:r>
            <a:r>
              <a:rPr lang="en-US" sz="1200" kern="1200" dirty="0" smtClean="0">
                <a:solidFill>
                  <a:srgbClr val="000000"/>
                </a:solidFill>
                <a:latin typeface="Times New Roman" pitchFamily="-112" charset="0"/>
                <a:ea typeface="ＭＳ Ｐゴシック" pitchFamily="-112" charset="-128"/>
                <a:cs typeface="ＭＳ Ｐゴシック" pitchFamily="-112" charset="-128"/>
              </a:rPr>
              <a:t> their </a:t>
            </a:r>
            <a:r>
              <a:rPr lang="en-US" sz="1200" kern="1200" dirty="0" smtClean="0">
                <a:solidFill>
                  <a:srgbClr val="000000"/>
                </a:solidFill>
                <a:latin typeface="Times New Roman" pitchFamily="-112" charset="0"/>
                <a:ea typeface="ＭＳ Ｐゴシック" pitchFamily="-112" charset="-128"/>
                <a:cs typeface="ＭＳ Ｐゴシック" pitchFamily="-112" charset="-128"/>
              </a:rPr>
              <a:t>place</a:t>
            </a:r>
            <a:r>
              <a:rPr lang="en-US" sz="1200" kern="1200" baseline="0" dirty="0" smtClean="0">
                <a:solidFill>
                  <a:srgbClr val="000000"/>
                </a:solidFill>
                <a:latin typeface="Times New Roman" pitchFamily="-112" charset="0"/>
                <a:ea typeface="ＭＳ Ｐゴシック" pitchFamily="-112" charset="-128"/>
                <a:cs typeface="ＭＳ Ｐゴシック" pitchFamily="-112" charset="-128"/>
              </a:rPr>
              <a:t> </a:t>
            </a:r>
            <a:r>
              <a:rPr lang="en-US" sz="1200" kern="1200" dirty="0" smtClean="0">
                <a:solidFill>
                  <a:srgbClr val="000000"/>
                </a:solidFill>
                <a:latin typeface="Times New Roman" pitchFamily="-112" charset="0"/>
                <a:ea typeface="ＭＳ Ｐゴシック" pitchFamily="-112" charset="-128"/>
                <a:cs typeface="ＭＳ Ｐゴシック" pitchFamily="-112" charset="-128"/>
              </a:rPr>
              <a:t>we’re </a:t>
            </a:r>
            <a:r>
              <a:rPr lang="en-US" sz="1200" kern="1200" dirty="0" smtClean="0">
                <a:solidFill>
                  <a:srgbClr val="000000"/>
                </a:solidFill>
                <a:latin typeface="Times New Roman" pitchFamily="-112" charset="0"/>
                <a:ea typeface="ＭＳ Ｐゴシック" pitchFamily="-112" charset="-128"/>
                <a:cs typeface="ＭＳ Ｐゴシック" pitchFamily="-112" charset="-128"/>
              </a:rPr>
              <a:t>here to discuss how </a:t>
            </a:r>
            <a:r>
              <a:rPr lang="en-US" sz="1200" b="1" kern="1200" dirty="0" smtClean="0">
                <a:solidFill>
                  <a:srgbClr val="000000"/>
                </a:solidFill>
                <a:latin typeface="Times New Roman" pitchFamily="-112" charset="0"/>
                <a:ea typeface="ＭＳ Ｐゴシック" pitchFamily="-112" charset="-128"/>
                <a:cs typeface="ＭＳ Ｐゴシック" pitchFamily="-112" charset="-128"/>
              </a:rPr>
              <a:t>you</a:t>
            </a:r>
            <a:r>
              <a:rPr lang="en-US" sz="1200" kern="1200" dirty="0" smtClean="0">
                <a:solidFill>
                  <a:srgbClr val="000000"/>
                </a:solidFill>
                <a:latin typeface="Times New Roman" pitchFamily="-112" charset="0"/>
                <a:ea typeface="ＭＳ Ｐゴシック" pitchFamily="-112" charset="-128"/>
                <a:cs typeface="ＭＳ Ｐゴシック" pitchFamily="-112" charset="-128"/>
              </a:rPr>
              <a:t> can become alchemists for innovation within your </a:t>
            </a:r>
            <a:r>
              <a:rPr lang="en-US" sz="1200" b="1" kern="1200" dirty="0" smtClean="0">
                <a:solidFill>
                  <a:srgbClr val="000000"/>
                </a:solidFill>
                <a:latin typeface="Times New Roman" pitchFamily="-112" charset="0"/>
                <a:ea typeface="ＭＳ Ｐゴシック" pitchFamily="-112" charset="-128"/>
                <a:cs typeface="ＭＳ Ｐゴシック" pitchFamily="-112" charset="-128"/>
              </a:rPr>
              <a:t>own</a:t>
            </a:r>
            <a:r>
              <a:rPr lang="en-US" sz="1200" kern="1200" dirty="0" smtClean="0">
                <a:solidFill>
                  <a:srgbClr val="000000"/>
                </a:solidFill>
                <a:latin typeface="Times New Roman" pitchFamily="-112" charset="0"/>
                <a:ea typeface="ＭＳ Ｐゴシック" pitchFamily="-112" charset="-128"/>
                <a:cs typeface="ＭＳ Ｐゴシック" pitchFamily="-112" charset="-128"/>
              </a:rPr>
              <a:t> company.</a:t>
            </a:r>
            <a:r>
              <a:rPr lang="en-US" dirty="0" smtClean="0"/>
              <a:t> </a:t>
            </a:r>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199682" name="Rectangle 6"/>
          <p:cNvSpPr>
            <a:spLocks noGrp="1" noChangeArrowheads="1"/>
          </p:cNvSpPr>
          <p:nvPr>
            <p:ph type="sldNum" sz="quarter"/>
          </p:nvPr>
        </p:nvSpPr>
        <p:spPr>
          <a:noFill/>
          <a:ln/>
        </p:spPr>
        <p:txBody>
          <a:bodyPr/>
          <a:lstStyle/>
          <a:p>
            <a:fld id="{1FE87401-5C07-AF41-BE96-A1C95E84A86C}" type="slidenum">
              <a:rPr lang="en-US"/>
              <a:pPr/>
              <a:t>12</a:t>
            </a:fld>
            <a:endParaRPr lang="en-US"/>
          </a:p>
        </p:txBody>
      </p:sp>
      <p:sp>
        <p:nvSpPr>
          <p:cNvPr id="199683" name="Text Box 1"/>
          <p:cNvSpPr txBox="1">
            <a:spLocks noGrp="1" noRot="1" noChangeAspect="1" noChangeArrowheads="1"/>
          </p:cNvSpPr>
          <p:nvPr>
            <p:ph type="sldImg"/>
          </p:nvPr>
        </p:nvSpPr>
        <p:spPr>
          <a:xfrm>
            <a:off x="381000" y="695325"/>
            <a:ext cx="6094413" cy="3429000"/>
          </a:xfrm>
          <a:solidFill>
            <a:srgbClr val="FFFFFF"/>
          </a:solidFill>
          <a:ln>
            <a:solidFill>
              <a:srgbClr val="000000"/>
            </a:solidFill>
            <a:miter lim="800000"/>
          </a:ln>
        </p:spPr>
      </p:sp>
      <p:sp>
        <p:nvSpPr>
          <p:cNvPr id="199684" name="Text Box 2"/>
          <p:cNvSpPr txBox="1">
            <a:spLocks noGrp="1" noChangeArrowheads="1"/>
          </p:cNvSpPr>
          <p:nvPr>
            <p:ph type="body" idx="1"/>
          </p:nvPr>
        </p:nvSpPr>
        <p:spPr>
          <a:xfrm>
            <a:off x="685800" y="4343400"/>
            <a:ext cx="5486400" cy="4114800"/>
          </a:xfrm>
          <a:noFill/>
          <a:ln/>
        </p:spPr>
        <p:txBody>
          <a:bodyPr wrap="none" anchor="ctr"/>
          <a:lstStyle/>
          <a:p>
            <a:r>
              <a:rPr lang="en-US" sz="1200" kern="1200" dirty="0" smtClean="0">
                <a:solidFill>
                  <a:srgbClr val="000000"/>
                </a:solidFill>
                <a:latin typeface="Times New Roman" pitchFamily="-112" charset="0"/>
                <a:ea typeface="ＭＳ Ｐゴシック" pitchFamily="-112" charset="-128"/>
                <a:cs typeface="ＭＳ Ｐゴシック" pitchFamily="-112" charset="-128"/>
              </a:rPr>
              <a:t>Create the right environment.</a:t>
            </a:r>
          </a:p>
          <a:p>
            <a:r>
              <a:rPr lang="en-US" sz="1200" kern="1200" dirty="0" smtClean="0">
                <a:solidFill>
                  <a:srgbClr val="000000"/>
                </a:solidFill>
                <a:latin typeface="Times New Roman" pitchFamily="-112" charset="0"/>
                <a:ea typeface="ＭＳ Ｐゴシック" pitchFamily="-112" charset="-128"/>
                <a:cs typeface="ＭＳ Ｐゴシック" pitchFamily="-112" charset="-128"/>
              </a:rPr>
              <a:t>  </a:t>
            </a:r>
          </a:p>
          <a:p>
            <a:r>
              <a:rPr lang="en-US" sz="1200" kern="1200" dirty="0" smtClean="0">
                <a:solidFill>
                  <a:srgbClr val="000000"/>
                </a:solidFill>
                <a:latin typeface="Times New Roman" pitchFamily="-112" charset="0"/>
                <a:ea typeface="ＭＳ Ｐゴシック" pitchFamily="-112" charset="-128"/>
                <a:cs typeface="ＭＳ Ｐゴシック" pitchFamily="-112" charset="-128"/>
              </a:rPr>
              <a:t>Roman Bath Houses</a:t>
            </a:r>
          </a:p>
          <a:p>
            <a:r>
              <a:rPr lang="en-US" sz="1200" kern="1200" dirty="0" smtClean="0">
                <a:solidFill>
                  <a:srgbClr val="000000"/>
                </a:solidFill>
                <a:latin typeface="Times New Roman" pitchFamily="-112" charset="0"/>
                <a:ea typeface="ＭＳ Ｐゴシック" pitchFamily="-112" charset="-128"/>
                <a:cs typeface="ＭＳ Ｐゴシック" pitchFamily="-112" charset="-128"/>
              </a:rPr>
              <a:t> </a:t>
            </a:r>
          </a:p>
          <a:p>
            <a:r>
              <a:rPr lang="en-US" sz="1200" kern="1200" dirty="0" smtClean="0">
                <a:solidFill>
                  <a:srgbClr val="000000"/>
                </a:solidFill>
                <a:latin typeface="Times New Roman" pitchFamily="-112" charset="0"/>
                <a:ea typeface="ＭＳ Ｐゴシック" pitchFamily="-112" charset="-128"/>
                <a:cs typeface="ＭＳ Ｐゴシック" pitchFamily="-112" charset="-128"/>
              </a:rPr>
              <a:t>English Coffee House - enlightenment – 1500</a:t>
            </a:r>
          </a:p>
          <a:p>
            <a:r>
              <a:rPr lang="en-US" sz="1200" kern="1200" dirty="0" smtClean="0">
                <a:solidFill>
                  <a:srgbClr val="000000"/>
                </a:solidFill>
                <a:latin typeface="Times New Roman" pitchFamily="-112" charset="0"/>
                <a:ea typeface="ＭＳ Ｐゴシック" pitchFamily="-112" charset="-128"/>
                <a:cs typeface="ＭＳ Ｐゴシック" pitchFamily="-112" charset="-128"/>
              </a:rPr>
              <a:t> </a:t>
            </a:r>
          </a:p>
          <a:p>
            <a:r>
              <a:rPr lang="en-US" sz="1200" kern="1200" dirty="0" smtClean="0">
                <a:solidFill>
                  <a:srgbClr val="000000"/>
                </a:solidFill>
                <a:latin typeface="Times New Roman" pitchFamily="-112" charset="0"/>
                <a:ea typeface="ＭＳ Ｐゴシック" pitchFamily="-112" charset="-128"/>
                <a:cs typeface="ＭＳ Ｐゴシック" pitchFamily="-112" charset="-128"/>
              </a:rPr>
              <a:t>Stephen Johnson - Where ideas can have sex</a:t>
            </a:r>
          </a:p>
          <a:p>
            <a:r>
              <a:rPr lang="en-US" sz="1200" kern="1200" dirty="0" smtClean="0">
                <a:solidFill>
                  <a:srgbClr val="000000"/>
                </a:solidFill>
                <a:latin typeface="Times New Roman" pitchFamily="-112" charset="0"/>
                <a:ea typeface="ＭＳ Ｐゴシック" pitchFamily="-112" charset="-128"/>
                <a:cs typeface="ＭＳ Ｐゴシック" pitchFamily="-112" charset="-128"/>
              </a:rPr>
              <a:t> </a:t>
            </a:r>
          </a:p>
          <a:p>
            <a:r>
              <a:rPr lang="en-US" sz="1200" kern="1200" dirty="0" smtClean="0">
                <a:solidFill>
                  <a:srgbClr val="000000"/>
                </a:solidFill>
                <a:latin typeface="Times New Roman" pitchFamily="-112" charset="0"/>
                <a:ea typeface="ＭＳ Ｐゴシック" pitchFamily="-112" charset="-128"/>
                <a:cs typeface="ＭＳ Ｐゴシック" pitchFamily="-112" charset="-128"/>
              </a:rPr>
              <a:t>Coral Reefs and Rainforests - places where great natural ideas come from</a:t>
            </a:r>
          </a:p>
          <a:p>
            <a:r>
              <a:rPr lang="en-US" sz="1200" kern="1200" dirty="0" smtClean="0">
                <a:solidFill>
                  <a:srgbClr val="000000"/>
                </a:solidFill>
                <a:latin typeface="Times New Roman" pitchFamily="-112" charset="0"/>
                <a:ea typeface="ＭＳ Ｐゴシック" pitchFamily="-112" charset="-128"/>
                <a:cs typeface="ＭＳ Ｐゴシック" pitchFamily="-112" charset="-128"/>
              </a:rPr>
              <a:t> </a:t>
            </a:r>
          </a:p>
          <a:p>
            <a:r>
              <a:rPr lang="en-US" sz="1200" kern="1200" dirty="0" smtClean="0">
                <a:solidFill>
                  <a:srgbClr val="000000"/>
                </a:solidFill>
                <a:latin typeface="Times New Roman" pitchFamily="-112" charset="0"/>
                <a:ea typeface="ＭＳ Ｐゴシック" pitchFamily="-112" charset="-128"/>
                <a:cs typeface="ＭＳ Ｐゴシック" pitchFamily="-112" charset="-128"/>
              </a:rPr>
              <a:t>Innovation comes from connecting several ideas together to create that something new and valuable. There has to be a place where ideas can meet-up and mingle. If your ideas can only mingle with themselves, you’ll end up with inbred ideas that begin to drift away from a natural evolution.</a:t>
            </a:r>
          </a:p>
          <a:p>
            <a:r>
              <a:rPr lang="en-US" sz="1200" kern="1200" dirty="0" smtClean="0">
                <a:solidFill>
                  <a:srgbClr val="000000"/>
                </a:solidFill>
                <a:latin typeface="Times New Roman" pitchFamily="-112" charset="0"/>
                <a:ea typeface="ＭＳ Ｐゴシック" pitchFamily="-112" charset="-128"/>
                <a:cs typeface="ＭＳ Ｐゴシック" pitchFamily="-112" charset="-128"/>
              </a:rPr>
              <a:t> </a:t>
            </a:r>
          </a:p>
          <a:p>
            <a:r>
              <a:rPr lang="en-US" sz="1200" kern="1200" dirty="0" smtClean="0">
                <a:solidFill>
                  <a:srgbClr val="000000"/>
                </a:solidFill>
                <a:latin typeface="Times New Roman" pitchFamily="-112" charset="0"/>
                <a:ea typeface="ＭＳ Ｐゴシック" pitchFamily="-112" charset="-128"/>
                <a:cs typeface="ＭＳ Ｐゴシック" pitchFamily="-112" charset="-128"/>
              </a:rPr>
              <a:t>Does your company have these natural meet-up spaces. Do people in your company have a fluid environment to collaborate?</a:t>
            </a:r>
          </a:p>
          <a:p>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203778" name="Rectangle 6"/>
          <p:cNvSpPr>
            <a:spLocks noGrp="1" noChangeArrowheads="1"/>
          </p:cNvSpPr>
          <p:nvPr>
            <p:ph type="sldNum" sz="quarter"/>
          </p:nvPr>
        </p:nvSpPr>
        <p:spPr>
          <a:noFill/>
          <a:ln/>
        </p:spPr>
        <p:txBody>
          <a:bodyPr/>
          <a:lstStyle/>
          <a:p>
            <a:fld id="{A888358E-3D35-0B4A-BF48-18DC548D9504}" type="slidenum">
              <a:rPr lang="en-US"/>
              <a:pPr/>
              <a:t>13</a:t>
            </a:fld>
            <a:endParaRPr lang="en-US"/>
          </a:p>
        </p:txBody>
      </p:sp>
      <p:sp>
        <p:nvSpPr>
          <p:cNvPr id="203779" name="Text Box 1"/>
          <p:cNvSpPr txBox="1">
            <a:spLocks noGrp="1" noRot="1" noChangeAspect="1" noChangeArrowheads="1"/>
          </p:cNvSpPr>
          <p:nvPr>
            <p:ph type="sldImg"/>
          </p:nvPr>
        </p:nvSpPr>
        <p:spPr>
          <a:xfrm>
            <a:off x="381000" y="695325"/>
            <a:ext cx="6094413" cy="3429000"/>
          </a:xfrm>
          <a:solidFill>
            <a:srgbClr val="FFFFFF"/>
          </a:solidFill>
          <a:ln>
            <a:solidFill>
              <a:srgbClr val="000000"/>
            </a:solidFill>
            <a:miter lim="800000"/>
          </a:ln>
        </p:spPr>
      </p:sp>
      <p:sp>
        <p:nvSpPr>
          <p:cNvPr id="203780" name="Text Box 2"/>
          <p:cNvSpPr txBox="1">
            <a:spLocks noGrp="1" noChangeArrowheads="1"/>
          </p:cNvSpPr>
          <p:nvPr>
            <p:ph type="body" idx="1"/>
          </p:nvPr>
        </p:nvSpPr>
        <p:spPr>
          <a:xfrm>
            <a:off x="685800" y="4343400"/>
            <a:ext cx="5486400" cy="4114800"/>
          </a:xfrm>
          <a:noFill/>
          <a:ln/>
        </p:spPr>
        <p:txBody>
          <a:bodyPr wrap="none" anchor="ctr"/>
          <a:lstStyle/>
          <a:p>
            <a:r>
              <a:rPr lang="en-US" sz="1200" kern="1200" dirty="0" smtClean="0">
                <a:solidFill>
                  <a:srgbClr val="000000"/>
                </a:solidFill>
                <a:latin typeface="Times New Roman" pitchFamily="-112" charset="0"/>
                <a:ea typeface="ＭＳ Ｐゴシック" pitchFamily="-112" charset="-128"/>
                <a:cs typeface="ＭＳ Ｐゴシック" pitchFamily="-112" charset="-128"/>
              </a:rPr>
              <a:t>I was recently at an innovation summit hosted by HP with </a:t>
            </a:r>
            <a:r>
              <a:rPr lang="en-US" sz="1200" kern="1200" dirty="0" err="1" smtClean="0">
                <a:solidFill>
                  <a:srgbClr val="000000"/>
                </a:solidFill>
                <a:latin typeface="Times New Roman" pitchFamily="-112" charset="0"/>
                <a:ea typeface="ＭＳ Ｐゴシック" pitchFamily="-112" charset="-128"/>
                <a:cs typeface="ＭＳ Ｐゴシック" pitchFamily="-112" charset="-128"/>
              </a:rPr>
              <a:t>Ric</a:t>
            </a:r>
            <a:r>
              <a:rPr lang="en-US" sz="1200" kern="1200" dirty="0" smtClean="0">
                <a:solidFill>
                  <a:srgbClr val="000000"/>
                </a:solidFill>
                <a:latin typeface="Times New Roman" pitchFamily="-112" charset="0"/>
                <a:ea typeface="ＭＳ Ｐゴシック" pitchFamily="-112" charset="-128"/>
                <a:cs typeface="ＭＳ Ｐゴシック" pitchFamily="-112" charset="-128"/>
              </a:rPr>
              <a:t> Snyder - The governor of Michigan for the out of state travelers here. One of the things he said during his speech is:</a:t>
            </a:r>
          </a:p>
          <a:p>
            <a:r>
              <a:rPr lang="en-US" sz="1200" kern="1200" dirty="0" smtClean="0">
                <a:solidFill>
                  <a:srgbClr val="000000"/>
                </a:solidFill>
                <a:latin typeface="Times New Roman" pitchFamily="-112" charset="0"/>
                <a:ea typeface="ＭＳ Ｐゴシック" pitchFamily="-112" charset="-128"/>
                <a:cs typeface="ＭＳ Ｐゴシック" pitchFamily="-112" charset="-128"/>
              </a:rPr>
              <a:t> </a:t>
            </a:r>
          </a:p>
          <a:p>
            <a:r>
              <a:rPr lang="en-US" sz="1200" kern="1200" dirty="0" smtClean="0">
                <a:solidFill>
                  <a:srgbClr val="000000"/>
                </a:solidFill>
                <a:latin typeface="Times New Roman" pitchFamily="-112" charset="0"/>
                <a:ea typeface="ＭＳ Ｐゴシック" pitchFamily="-112" charset="-128"/>
                <a:cs typeface="ＭＳ Ｐゴシック" pitchFamily="-112" charset="-128"/>
              </a:rPr>
              <a:t>“The fastest answer you can get from a government employee is their retirement date.”</a:t>
            </a:r>
          </a:p>
          <a:p>
            <a:r>
              <a:rPr lang="en-US" sz="1200" kern="1200" dirty="0" smtClean="0">
                <a:solidFill>
                  <a:srgbClr val="000000"/>
                </a:solidFill>
                <a:latin typeface="Times New Roman" pitchFamily="-112" charset="0"/>
                <a:ea typeface="ＭＳ Ｐゴシック" pitchFamily="-112" charset="-128"/>
                <a:cs typeface="ＭＳ Ｐゴシック" pitchFamily="-112" charset="-128"/>
              </a:rPr>
              <a:t> </a:t>
            </a:r>
          </a:p>
          <a:p>
            <a:r>
              <a:rPr lang="en-US" sz="1200" kern="1200" dirty="0" smtClean="0">
                <a:solidFill>
                  <a:srgbClr val="000000"/>
                </a:solidFill>
                <a:latin typeface="Times New Roman" pitchFamily="-112" charset="0"/>
                <a:ea typeface="ＭＳ Ｐゴシック" pitchFamily="-112" charset="-128"/>
                <a:cs typeface="ＭＳ Ｐゴシック" pitchFamily="-112" charset="-128"/>
              </a:rPr>
              <a:t>But he also said:</a:t>
            </a:r>
          </a:p>
          <a:p>
            <a:r>
              <a:rPr lang="en-US" sz="1200" kern="1200" dirty="0" smtClean="0">
                <a:solidFill>
                  <a:srgbClr val="000000"/>
                </a:solidFill>
                <a:latin typeface="Times New Roman" pitchFamily="-112" charset="0"/>
                <a:ea typeface="ＭＳ Ｐゴシック" pitchFamily="-112" charset="-128"/>
                <a:cs typeface="ＭＳ Ｐゴシック" pitchFamily="-112" charset="-128"/>
              </a:rPr>
              <a:t> </a:t>
            </a:r>
          </a:p>
          <a:p>
            <a:r>
              <a:rPr lang="en-US" sz="1200" kern="1200" dirty="0" smtClean="0">
                <a:solidFill>
                  <a:srgbClr val="000000"/>
                </a:solidFill>
                <a:latin typeface="Times New Roman" pitchFamily="-112" charset="0"/>
                <a:ea typeface="ＭＳ Ｐゴシック" pitchFamily="-112" charset="-128"/>
                <a:cs typeface="ＭＳ Ｐゴシック" pitchFamily="-112" charset="-128"/>
              </a:rPr>
              <a:t> “Entrepreneurship is a team sport”</a:t>
            </a:r>
          </a:p>
          <a:p>
            <a:r>
              <a:rPr lang="en-US" sz="1200" kern="1200" dirty="0" smtClean="0">
                <a:solidFill>
                  <a:srgbClr val="000000"/>
                </a:solidFill>
                <a:latin typeface="Times New Roman" pitchFamily="-112" charset="0"/>
                <a:ea typeface="ＭＳ Ｐゴシック" pitchFamily="-112" charset="-128"/>
                <a:cs typeface="ＭＳ Ｐゴシック" pitchFamily="-112" charset="-128"/>
              </a:rPr>
              <a:t> </a:t>
            </a:r>
          </a:p>
          <a:p>
            <a:r>
              <a:rPr lang="en-US" sz="1200" kern="1200" dirty="0" smtClean="0">
                <a:solidFill>
                  <a:srgbClr val="000000"/>
                </a:solidFill>
                <a:latin typeface="Times New Roman" pitchFamily="-112" charset="0"/>
                <a:ea typeface="ＭＳ Ｐゴシック" pitchFamily="-112" charset="-128"/>
                <a:cs typeface="ＭＳ Ｐゴシック" pitchFamily="-112" charset="-128"/>
              </a:rPr>
              <a:t>Which is probably more relevant to today’s talk.</a:t>
            </a:r>
          </a:p>
          <a:p>
            <a:endParaRPr lang="en-US" dirty="0" smtClean="0"/>
          </a:p>
          <a:p>
            <a:r>
              <a:rPr lang="en-US" sz="1200" kern="1200" dirty="0" smtClean="0">
                <a:solidFill>
                  <a:srgbClr val="000000"/>
                </a:solidFill>
                <a:latin typeface="Times New Roman" pitchFamily="-112" charset="0"/>
                <a:ea typeface="ＭＳ Ｐゴシック" pitchFamily="-112" charset="-128"/>
                <a:cs typeface="ＭＳ Ｐゴシック" pitchFamily="-112" charset="-128"/>
              </a:rPr>
              <a:t>To take it one step further, having a proper field for the team to play on is critical. </a:t>
            </a:r>
          </a:p>
          <a:p>
            <a:r>
              <a:rPr lang="en-US" sz="1200" kern="1200" dirty="0" smtClean="0">
                <a:solidFill>
                  <a:srgbClr val="000000"/>
                </a:solidFill>
                <a:latin typeface="Times New Roman" pitchFamily="-112" charset="0"/>
                <a:ea typeface="ＭＳ Ｐゴシック" pitchFamily="-112" charset="-128"/>
                <a:cs typeface="ＭＳ Ｐゴシック" pitchFamily="-112" charset="-128"/>
              </a:rPr>
              <a:t> </a:t>
            </a:r>
          </a:p>
          <a:p>
            <a:r>
              <a:rPr lang="en-US" sz="1200" kern="1200" dirty="0" smtClean="0">
                <a:solidFill>
                  <a:srgbClr val="000000"/>
                </a:solidFill>
                <a:latin typeface="Times New Roman" pitchFamily="-112" charset="0"/>
                <a:ea typeface="ＭＳ Ｐゴシック" pitchFamily="-112" charset="-128"/>
                <a:cs typeface="ＭＳ Ｐゴシック" pitchFamily="-112" charset="-128"/>
              </a:rPr>
              <a:t>So, step 1 in bringing innovation to your company is to create the right environment where ideas can mingle. Unfortunately, it can’t be around the water cooler or at a weekly brown bag lunch. It has to be constant, always on with people of mixed skills and backgrounds and ages.</a:t>
            </a:r>
          </a:p>
          <a:p>
            <a:r>
              <a:rPr lang="en-US" sz="1200" kern="1200" dirty="0" smtClean="0">
                <a:solidFill>
                  <a:srgbClr val="000000"/>
                </a:solidFill>
                <a:latin typeface="Times New Roman" pitchFamily="-112" charset="0"/>
                <a:ea typeface="ＭＳ Ｐゴシック" pitchFamily="-112" charset="-128"/>
                <a:cs typeface="ＭＳ Ｐゴシック" pitchFamily="-112" charset="-128"/>
              </a:rPr>
              <a:t> </a:t>
            </a:r>
          </a:p>
          <a:p>
            <a:r>
              <a:rPr lang="en-US" sz="1200" kern="1200" dirty="0" smtClean="0">
                <a:solidFill>
                  <a:srgbClr val="000000"/>
                </a:solidFill>
                <a:latin typeface="Times New Roman" pitchFamily="-112" charset="0"/>
                <a:ea typeface="ＭＳ Ｐゴシック" pitchFamily="-112" charset="-128"/>
                <a:cs typeface="ＭＳ Ｐゴシック" pitchFamily="-112" charset="-128"/>
              </a:rPr>
              <a:t>There aren’t any shortcuts; it takes a real commitment. I personally believe it’s not as effective when it’s done virtually either. I’ve worked at or with many companies that have systems in place. They never work. Even today, we have internal systems in our companies to enable collaboration; We call ours ‘brainchild’.</a:t>
            </a:r>
          </a:p>
          <a:p>
            <a:r>
              <a:rPr lang="en-US" sz="1200" kern="1200" dirty="0" smtClean="0">
                <a:solidFill>
                  <a:srgbClr val="000000"/>
                </a:solidFill>
                <a:latin typeface="Times New Roman" pitchFamily="-112" charset="0"/>
                <a:ea typeface="ＭＳ Ｐゴシック" pitchFamily="-112" charset="-128"/>
                <a:cs typeface="ＭＳ Ｐゴシック" pitchFamily="-112" charset="-128"/>
              </a:rPr>
              <a:t> </a:t>
            </a:r>
          </a:p>
          <a:p>
            <a:r>
              <a:rPr lang="en-US" sz="1200" kern="1200" dirty="0" smtClean="0">
                <a:solidFill>
                  <a:srgbClr val="000000"/>
                </a:solidFill>
                <a:latin typeface="Times New Roman" pitchFamily="-112" charset="0"/>
                <a:ea typeface="ＭＳ Ｐゴシック" pitchFamily="-112" charset="-128"/>
                <a:cs typeface="ＭＳ Ｐゴシック" pitchFamily="-112" charset="-128"/>
              </a:rPr>
              <a:t>While the system is a great collaboration environment, it just doesn’t work. It seems that ideas have a hard time mingling virtually. Ultimately, I think it boils down to synchronous communication. Asynchronous systems introduce friction that dilutes the power of the ideas. Ideas need to touch each other and spend time mingling with each other. </a:t>
            </a:r>
          </a:p>
          <a:p>
            <a:r>
              <a:rPr lang="en-US" sz="1200" kern="1200" dirty="0" smtClean="0">
                <a:solidFill>
                  <a:srgbClr val="000000"/>
                </a:solidFill>
                <a:latin typeface="Times New Roman" pitchFamily="-112" charset="0"/>
                <a:ea typeface="ＭＳ Ｐゴシック" pitchFamily="-112" charset="-128"/>
                <a:cs typeface="ＭＳ Ｐゴシック" pitchFamily="-112" charset="-128"/>
              </a:rPr>
              <a:t> </a:t>
            </a:r>
          </a:p>
          <a:p>
            <a:r>
              <a:rPr lang="en-US" sz="1200" kern="1200" dirty="0" smtClean="0">
                <a:solidFill>
                  <a:srgbClr val="000000"/>
                </a:solidFill>
                <a:latin typeface="Times New Roman" pitchFamily="-112" charset="0"/>
                <a:ea typeface="ＭＳ Ｐゴシック" pitchFamily="-112" charset="-128"/>
                <a:cs typeface="ＭＳ Ｐゴシック" pitchFamily="-112" charset="-128"/>
              </a:rPr>
              <a:t>There can be an exception. I was recently out at NBC Universal to look at some of the innovation they are bringing to their IT department. They have introduced always on video conferencing where teams from separate locations effectively sit together all day.  So, imagine a large screen that you can walk up to, see which colleagues are there sit down and have an instant conversation.   The key is that it’s synchronous and always on. You don’t have to initiate a call, schedule time or anything else that brings friction into the communication.</a:t>
            </a:r>
          </a:p>
          <a:p>
            <a:r>
              <a:rPr lang="en-US" sz="1200" kern="1200" dirty="0" smtClean="0">
                <a:solidFill>
                  <a:srgbClr val="000000"/>
                </a:solidFill>
                <a:latin typeface="Times New Roman" pitchFamily="-112" charset="0"/>
                <a:ea typeface="ＭＳ Ｐゴシック" pitchFamily="-112" charset="-128"/>
                <a:cs typeface="ＭＳ Ｐゴシック" pitchFamily="-112" charset="-128"/>
              </a:rPr>
              <a:t> </a:t>
            </a:r>
          </a:p>
          <a:p>
            <a:r>
              <a:rPr lang="en-US" sz="1200" kern="1200" dirty="0" smtClean="0">
                <a:solidFill>
                  <a:srgbClr val="000000"/>
                </a:solidFill>
                <a:latin typeface="Times New Roman" pitchFamily="-112" charset="0"/>
                <a:ea typeface="ＭＳ Ｐゴシック" pitchFamily="-112" charset="-128"/>
                <a:cs typeface="ＭＳ Ｐゴシック" pitchFamily="-112" charset="-128"/>
              </a:rPr>
              <a:t>Ultimately, the goal is to create that rainforest in your company. And more importantly, USE IT. If anyone in the company feels like they can only go there at a certain time, talk to certain people or only stay for so long, it won’t be long before the ideas start inbreeding again.</a:t>
            </a:r>
          </a:p>
          <a:p>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205826" name="Rectangle 6"/>
          <p:cNvSpPr>
            <a:spLocks noGrp="1" noChangeArrowheads="1"/>
          </p:cNvSpPr>
          <p:nvPr>
            <p:ph type="sldNum" sz="quarter"/>
          </p:nvPr>
        </p:nvSpPr>
        <p:spPr>
          <a:noFill/>
          <a:ln/>
        </p:spPr>
        <p:txBody>
          <a:bodyPr/>
          <a:lstStyle/>
          <a:p>
            <a:fld id="{77C65572-3162-A04B-8DCD-FE308ED3D50C}" type="slidenum">
              <a:rPr lang="en-US"/>
              <a:pPr/>
              <a:t>14</a:t>
            </a:fld>
            <a:endParaRPr lang="en-US"/>
          </a:p>
        </p:txBody>
      </p:sp>
      <p:sp>
        <p:nvSpPr>
          <p:cNvPr id="205827" name="Text Box 1"/>
          <p:cNvSpPr txBox="1">
            <a:spLocks noGrp="1" noRot="1" noChangeAspect="1" noChangeArrowheads="1"/>
          </p:cNvSpPr>
          <p:nvPr>
            <p:ph type="sldImg"/>
          </p:nvPr>
        </p:nvSpPr>
        <p:spPr>
          <a:xfrm>
            <a:off x="381000" y="685800"/>
            <a:ext cx="6096000" cy="3429000"/>
          </a:xfrm>
          <a:solidFill>
            <a:srgbClr val="FFFFFF"/>
          </a:solidFill>
          <a:ln>
            <a:solidFill>
              <a:srgbClr val="000000"/>
            </a:solidFill>
            <a:miter lim="800000"/>
          </a:ln>
        </p:spPr>
      </p:sp>
      <p:sp>
        <p:nvSpPr>
          <p:cNvPr id="205828" name="Text Box 2"/>
          <p:cNvSpPr txBox="1">
            <a:spLocks noGrp="1" noChangeArrowheads="1"/>
          </p:cNvSpPr>
          <p:nvPr>
            <p:ph type="body" idx="1"/>
          </p:nvPr>
        </p:nvSpPr>
        <p:spPr>
          <a:xfrm>
            <a:off x="685800" y="4343400"/>
            <a:ext cx="5486400" cy="4114800"/>
          </a:xfrm>
          <a:noFill/>
          <a:ln/>
        </p:spPr>
        <p:txBody>
          <a:bodyPr/>
          <a:lstStyle/>
          <a:p>
            <a:r>
              <a:rPr lang="en-US" sz="1200" kern="1200" dirty="0" smtClean="0">
                <a:solidFill>
                  <a:srgbClr val="000000"/>
                </a:solidFill>
                <a:latin typeface="Times New Roman" pitchFamily="-112" charset="0"/>
                <a:ea typeface="ＭＳ Ｐゴシック" pitchFamily="-112" charset="-128"/>
                <a:cs typeface="ＭＳ Ｐゴシック" pitchFamily="-112" charset="-128"/>
              </a:rPr>
              <a:t>Get the right people</a:t>
            </a:r>
          </a:p>
          <a:p>
            <a:r>
              <a:rPr lang="en-US" sz="1200" kern="1200" dirty="0" smtClean="0">
                <a:solidFill>
                  <a:srgbClr val="000000"/>
                </a:solidFill>
                <a:latin typeface="Times New Roman" pitchFamily="-112" charset="0"/>
                <a:ea typeface="ＭＳ Ｐゴシック" pitchFamily="-112" charset="-128"/>
                <a:cs typeface="ＭＳ Ｐゴシック" pitchFamily="-112" charset="-128"/>
              </a:rPr>
              <a:t> </a:t>
            </a:r>
          </a:p>
          <a:p>
            <a:r>
              <a:rPr lang="en-US" sz="1200" kern="1200" dirty="0" smtClean="0">
                <a:solidFill>
                  <a:srgbClr val="000000"/>
                </a:solidFill>
                <a:latin typeface="Times New Roman" pitchFamily="-112" charset="0"/>
                <a:ea typeface="ＭＳ Ｐゴシック" pitchFamily="-112" charset="-128"/>
                <a:cs typeface="ＭＳ Ｐゴシック" pitchFamily="-112" charset="-128"/>
              </a:rPr>
              <a:t>Digging into research on what great innovators do differently than everyone else, one consistent observation arises. Great innovators are intrinsically motivated.</a:t>
            </a:r>
          </a:p>
          <a:p>
            <a:r>
              <a:rPr lang="en-US" sz="1200" kern="1200" dirty="0" smtClean="0">
                <a:solidFill>
                  <a:srgbClr val="000000"/>
                </a:solidFill>
                <a:latin typeface="Times New Roman" pitchFamily="-112" charset="0"/>
                <a:ea typeface="ＭＳ Ｐゴシック" pitchFamily="-112" charset="-128"/>
                <a:cs typeface="ＭＳ Ｐゴシック" pitchFamily="-112" charset="-128"/>
              </a:rPr>
              <a:t> </a:t>
            </a:r>
          </a:p>
          <a:p>
            <a:r>
              <a:rPr lang="en-US" sz="1200" kern="1200" dirty="0" smtClean="0">
                <a:solidFill>
                  <a:srgbClr val="000000"/>
                </a:solidFill>
                <a:latin typeface="Times New Roman" pitchFamily="-112" charset="0"/>
                <a:ea typeface="ＭＳ Ｐゴシック" pitchFamily="-112" charset="-128"/>
                <a:cs typeface="ＭＳ Ｐゴシック" pitchFamily="-112" charset="-128"/>
              </a:rPr>
              <a:t>So what the heck does “Intrinsically Motivated” mean??</a:t>
            </a:r>
          </a:p>
          <a:p>
            <a:r>
              <a:rPr lang="en-US" sz="1200" kern="1200" dirty="0" smtClean="0">
                <a:solidFill>
                  <a:srgbClr val="000000"/>
                </a:solidFill>
                <a:latin typeface="Times New Roman" pitchFamily="-112" charset="0"/>
                <a:ea typeface="ＭＳ Ｐゴシック" pitchFamily="-112" charset="-128"/>
                <a:cs typeface="ＭＳ Ｐゴシック" pitchFamily="-112" charset="-128"/>
              </a:rPr>
              <a:t> </a:t>
            </a:r>
          </a:p>
          <a:p>
            <a:r>
              <a:rPr lang="en-US" sz="1200" kern="1200" dirty="0" smtClean="0">
                <a:solidFill>
                  <a:srgbClr val="000000"/>
                </a:solidFill>
                <a:latin typeface="Times New Roman" pitchFamily="-112" charset="0"/>
                <a:ea typeface="ＭＳ Ｐゴシック" pitchFamily="-112" charset="-128"/>
                <a:cs typeface="ＭＳ Ｐゴシック" pitchFamily="-112" charset="-128"/>
              </a:rPr>
              <a:t>There are two types of motivation at play in anything you do, broken down as intrinsic and extrinsic. We, as corporate folk, tend to only think in extrinsic terms. AKA Carrots and Sticks. We pay you to do your job, we give you a bonus for success, or worse, we fire you when you fail.</a:t>
            </a:r>
          </a:p>
          <a:p>
            <a:r>
              <a:rPr lang="en-US" sz="1200" kern="1200" dirty="0" smtClean="0">
                <a:solidFill>
                  <a:srgbClr val="000000"/>
                </a:solidFill>
                <a:latin typeface="Times New Roman" pitchFamily="-112" charset="0"/>
                <a:ea typeface="ＭＳ Ｐゴシック" pitchFamily="-112" charset="-128"/>
                <a:cs typeface="ＭＳ Ｐゴシック" pitchFamily="-112" charset="-128"/>
              </a:rPr>
              <a:t> </a:t>
            </a:r>
          </a:p>
          <a:p>
            <a:r>
              <a:rPr lang="en-US" sz="1200" kern="1200" dirty="0" smtClean="0">
                <a:solidFill>
                  <a:srgbClr val="000000"/>
                </a:solidFill>
                <a:latin typeface="Times New Roman" pitchFamily="-112" charset="0"/>
                <a:ea typeface="ＭＳ Ｐゴシック" pitchFamily="-112" charset="-128"/>
                <a:cs typeface="ＭＳ Ｐゴシック" pitchFamily="-112" charset="-128"/>
              </a:rPr>
              <a:t>While Carrots and sticks are great, and they are needed, they won’t help you bring innovative people into your company.</a:t>
            </a:r>
          </a:p>
          <a:p>
            <a:r>
              <a:rPr lang="en-US" sz="1200" kern="1200" dirty="0" smtClean="0">
                <a:solidFill>
                  <a:srgbClr val="000000"/>
                </a:solidFill>
                <a:latin typeface="Times New Roman" pitchFamily="-112" charset="0"/>
                <a:ea typeface="ＭＳ Ｐゴシック" pitchFamily="-112" charset="-128"/>
                <a:cs typeface="ＭＳ Ｐゴシック" pitchFamily="-112" charset="-128"/>
              </a:rPr>
              <a:t> </a:t>
            </a:r>
          </a:p>
          <a:p>
            <a:r>
              <a:rPr lang="en-US" sz="1200" kern="1200" dirty="0" smtClean="0">
                <a:solidFill>
                  <a:srgbClr val="000000"/>
                </a:solidFill>
                <a:latin typeface="Times New Roman" pitchFamily="-112" charset="0"/>
                <a:ea typeface="ＭＳ Ｐゴシック" pitchFamily="-112" charset="-128"/>
                <a:cs typeface="ＭＳ Ｐゴシック" pitchFamily="-112" charset="-128"/>
              </a:rPr>
              <a:t>Innovators are primarily motivated intrinsically. They do things because they want to change the world. They work hard because they are passionate about what they are doing. There is a great TED talk by Simon </a:t>
            </a:r>
            <a:r>
              <a:rPr lang="en-US" sz="1200" kern="1200" dirty="0" err="1" smtClean="0">
                <a:solidFill>
                  <a:srgbClr val="000000"/>
                </a:solidFill>
                <a:latin typeface="Times New Roman" pitchFamily="-112" charset="0"/>
                <a:ea typeface="ＭＳ Ｐゴシック" pitchFamily="-112" charset="-128"/>
                <a:cs typeface="ＭＳ Ｐゴシック" pitchFamily="-112" charset="-128"/>
              </a:rPr>
              <a:t>Sinek</a:t>
            </a:r>
            <a:r>
              <a:rPr lang="en-US" sz="1200" kern="1200" dirty="0" smtClean="0">
                <a:solidFill>
                  <a:srgbClr val="000000"/>
                </a:solidFill>
                <a:latin typeface="Times New Roman" pitchFamily="-112" charset="0"/>
                <a:ea typeface="ＭＳ Ｐゴシック" pitchFamily="-112" charset="-128"/>
                <a:cs typeface="ＭＳ Ｐゴシック" pitchFamily="-112" charset="-128"/>
              </a:rPr>
              <a:t>, where he states it best:</a:t>
            </a:r>
          </a:p>
          <a:p>
            <a:r>
              <a:rPr lang="en-US" sz="1200" kern="1200" dirty="0" smtClean="0">
                <a:solidFill>
                  <a:srgbClr val="000000"/>
                </a:solidFill>
                <a:latin typeface="Times New Roman" pitchFamily="-112" charset="0"/>
                <a:ea typeface="ＭＳ Ｐゴシック" pitchFamily="-112" charset="-128"/>
                <a:cs typeface="ＭＳ Ｐゴシック" pitchFamily="-112" charset="-128"/>
              </a:rPr>
              <a:t> </a:t>
            </a:r>
          </a:p>
          <a:p>
            <a:r>
              <a:rPr lang="en-US" sz="1200" kern="1200" dirty="0" smtClean="0">
                <a:solidFill>
                  <a:srgbClr val="000000"/>
                </a:solidFill>
                <a:latin typeface="Times New Roman" pitchFamily="-112" charset="0"/>
                <a:ea typeface="ＭＳ Ｐゴシック" pitchFamily="-112" charset="-128"/>
                <a:cs typeface="ＭＳ Ｐゴシック" pitchFamily="-112" charset="-128"/>
              </a:rPr>
              <a:t>“You must hire people that believe what you believe.”</a:t>
            </a:r>
          </a:p>
          <a:p>
            <a:r>
              <a:rPr lang="en-US" sz="1200" kern="1200" dirty="0" smtClean="0">
                <a:solidFill>
                  <a:srgbClr val="000000"/>
                </a:solidFill>
                <a:latin typeface="Times New Roman" pitchFamily="-112" charset="0"/>
                <a:ea typeface="ＭＳ Ｐゴシック" pitchFamily="-112" charset="-128"/>
                <a:cs typeface="ＭＳ Ｐゴシック" pitchFamily="-112" charset="-128"/>
              </a:rPr>
              <a:t> </a:t>
            </a:r>
          </a:p>
          <a:p>
            <a:r>
              <a:rPr lang="en-US" sz="1200" kern="1200" dirty="0" smtClean="0">
                <a:solidFill>
                  <a:srgbClr val="000000"/>
                </a:solidFill>
                <a:latin typeface="Times New Roman" pitchFamily="-112" charset="0"/>
                <a:ea typeface="ＭＳ Ｐゴシック" pitchFamily="-112" charset="-128"/>
                <a:cs typeface="ＭＳ Ｐゴシック" pitchFamily="-112" charset="-128"/>
              </a:rPr>
              <a:t>The people that will create great innovation for you are the people who are intrinsically motivated because they believe in what you are doing.</a:t>
            </a:r>
          </a:p>
          <a:p>
            <a:r>
              <a:rPr lang="en-US" sz="1200" kern="1200" dirty="0" smtClean="0">
                <a:solidFill>
                  <a:srgbClr val="000000"/>
                </a:solidFill>
                <a:latin typeface="Times New Roman" pitchFamily="-112" charset="0"/>
                <a:ea typeface="ＭＳ Ｐゴシック" pitchFamily="-112" charset="-128"/>
                <a:cs typeface="ＭＳ Ｐゴシック" pitchFamily="-112" charset="-128"/>
              </a:rPr>
              <a:t> </a:t>
            </a:r>
          </a:p>
          <a:p>
            <a:r>
              <a:rPr lang="en-US" sz="1200" kern="1200" dirty="0" smtClean="0">
                <a:solidFill>
                  <a:srgbClr val="000000"/>
                </a:solidFill>
                <a:latin typeface="Times New Roman" pitchFamily="-112" charset="0"/>
                <a:ea typeface="ＭＳ Ｐゴシック" pitchFamily="-112" charset="-128"/>
                <a:cs typeface="ＭＳ Ｐゴシック" pitchFamily="-112" charset="-128"/>
              </a:rPr>
              <a:t> </a:t>
            </a:r>
          </a:p>
          <a:p>
            <a:r>
              <a:rPr lang="en-US" sz="1200" kern="1200" dirty="0" smtClean="0">
                <a:solidFill>
                  <a:srgbClr val="000000"/>
                </a:solidFill>
                <a:latin typeface="Times New Roman" pitchFamily="-112" charset="0"/>
                <a:ea typeface="ＭＳ Ｐゴシック" pitchFamily="-112" charset="-128"/>
                <a:cs typeface="ＭＳ Ｐゴシック" pitchFamily="-112" charset="-128"/>
              </a:rPr>
              <a:t> </a:t>
            </a:r>
          </a:p>
          <a:p>
            <a:r>
              <a:rPr lang="en-US" sz="1200" kern="1200" dirty="0" smtClean="0">
                <a:solidFill>
                  <a:srgbClr val="000000"/>
                </a:solidFill>
                <a:latin typeface="Times New Roman" pitchFamily="-112" charset="0"/>
                <a:ea typeface="ＭＳ Ｐゴシック" pitchFamily="-112" charset="-128"/>
                <a:cs typeface="ＭＳ Ｐゴシック" pitchFamily="-112" charset="-128"/>
              </a:rPr>
              <a:t>So now, we’ve talked about whom you need to innovate and where they need to be to do it. Finally, let’s talk about the how.</a:t>
            </a:r>
            <a:r>
              <a:rPr lang="en-US" sz="2000" dirty="0" smtClean="0"/>
              <a:t> </a:t>
            </a:r>
            <a:endParaRPr lang="en-US" sz="2000" dirty="0">
              <a:latin typeface="Arial" pitchFamily="-112" charset="0"/>
              <a:ea typeface="Arial Unicode MS" pitchFamily="-112" charset="0"/>
              <a:cs typeface="Arial Unicode MS" pitchFamily="-112" charset="0"/>
            </a:endParaRPr>
          </a:p>
        </p:txBody>
      </p:sp>
      <p:sp>
        <p:nvSpPr>
          <p:cNvPr id="58371" name="Text Box 3"/>
          <p:cNvSpPr txBox="1">
            <a:spLocks noChangeArrowheads="1"/>
          </p:cNvSpPr>
          <p:nvPr/>
        </p:nvSpPr>
        <p:spPr bwMode="auto">
          <a:xfrm>
            <a:off x="3884613" y="8685213"/>
            <a:ext cx="2971800" cy="457200"/>
          </a:xfrm>
          <a:prstGeom prst="rect">
            <a:avLst/>
          </a:prstGeom>
          <a:noFill/>
          <a:ln w="9525" cap="flat">
            <a:noFill/>
            <a:round/>
            <a:headEnd/>
            <a:tailEnd/>
          </a:ln>
          <a:effectLst/>
        </p:spPr>
        <p:txBody>
          <a:bodyPr anchor="b">
            <a:prstTxWarp prst="textNoShape">
              <a:avLst/>
            </a:prstTxWarp>
          </a:bodyPr>
          <a:lstStyle/>
          <a:p>
            <a:pPr algn="r" hangingPunct="1">
              <a:lnSpc>
                <a:spcPct val="100000"/>
              </a:lnSpc>
              <a:tabLst>
                <a:tab pos="457200" algn="l"/>
                <a:tab pos="914400" algn="l"/>
                <a:tab pos="1371600" algn="l"/>
                <a:tab pos="1828800" algn="l"/>
                <a:tab pos="2286000" algn="l"/>
                <a:tab pos="2743200" algn="l"/>
              </a:tabLst>
              <a:defRPr/>
            </a:pPr>
            <a:fld id="{F334C99E-4115-FC4C-8B48-F36AC4896D93}" type="slidenum">
              <a:rPr lang="en-US" sz="1200">
                <a:solidFill>
                  <a:srgbClr val="EC237A"/>
                </a:solidFill>
                <a:latin typeface="+mn-lt" charset="0"/>
                <a:ea typeface="+mn-ea" charset="0"/>
                <a:cs typeface="+mn-ea" charset="0"/>
              </a:rPr>
              <a:pPr algn="r" hangingPunct="1">
                <a:lnSpc>
                  <a:spcPct val="100000"/>
                </a:lnSpc>
                <a:tabLst>
                  <a:tab pos="457200" algn="l"/>
                  <a:tab pos="914400" algn="l"/>
                  <a:tab pos="1371600" algn="l"/>
                  <a:tab pos="1828800" algn="l"/>
                  <a:tab pos="2286000" algn="l"/>
                  <a:tab pos="2743200" algn="l"/>
                </a:tabLst>
                <a:defRPr/>
              </a:pPr>
              <a:t>14</a:t>
            </a:fld>
            <a:endParaRPr lang="en-US" sz="1200">
              <a:solidFill>
                <a:srgbClr val="EC237A"/>
              </a:solidFill>
              <a:latin typeface="+mn-lt" charset="0"/>
              <a:ea typeface="+mn-ea" charset="0"/>
              <a:cs typeface="+mn-ea"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211970" name="Rectangle 6"/>
          <p:cNvSpPr>
            <a:spLocks noGrp="1" noChangeArrowheads="1"/>
          </p:cNvSpPr>
          <p:nvPr>
            <p:ph type="sldNum" sz="quarter"/>
          </p:nvPr>
        </p:nvSpPr>
        <p:spPr>
          <a:noFill/>
          <a:ln/>
        </p:spPr>
        <p:txBody>
          <a:bodyPr/>
          <a:lstStyle/>
          <a:p>
            <a:fld id="{C8EF2E3E-3E5B-3847-81AD-5EA703837090}" type="slidenum">
              <a:rPr lang="en-US"/>
              <a:pPr/>
              <a:t>15</a:t>
            </a:fld>
            <a:endParaRPr lang="en-US"/>
          </a:p>
        </p:txBody>
      </p:sp>
      <p:sp>
        <p:nvSpPr>
          <p:cNvPr id="211971" name="Text Box 1"/>
          <p:cNvSpPr txBox="1">
            <a:spLocks noGrp="1" noRot="1" noChangeAspect="1" noChangeArrowheads="1"/>
          </p:cNvSpPr>
          <p:nvPr>
            <p:ph type="sldImg"/>
          </p:nvPr>
        </p:nvSpPr>
        <p:spPr>
          <a:xfrm>
            <a:off x="381000" y="685800"/>
            <a:ext cx="6096000" cy="3429000"/>
          </a:xfrm>
          <a:solidFill>
            <a:srgbClr val="FFFFFF"/>
          </a:solidFill>
          <a:ln>
            <a:solidFill>
              <a:srgbClr val="000000"/>
            </a:solidFill>
            <a:miter lim="800000"/>
          </a:ln>
        </p:spPr>
      </p:sp>
      <p:sp>
        <p:nvSpPr>
          <p:cNvPr id="211972" name="Text Box 2"/>
          <p:cNvSpPr txBox="1">
            <a:spLocks noGrp="1" noChangeArrowheads="1"/>
          </p:cNvSpPr>
          <p:nvPr>
            <p:ph type="body" idx="1"/>
          </p:nvPr>
        </p:nvSpPr>
        <p:spPr>
          <a:xfrm>
            <a:off x="685800" y="4343400"/>
            <a:ext cx="5486400" cy="4114800"/>
          </a:xfrm>
          <a:noFill/>
          <a:ln/>
        </p:spPr>
        <p:txBody>
          <a:bodyPr/>
          <a:lstStyle/>
          <a:p>
            <a:r>
              <a:rPr lang="en-US" sz="1200" kern="1200" dirty="0" smtClean="0">
                <a:solidFill>
                  <a:srgbClr val="000000"/>
                </a:solidFill>
                <a:latin typeface="Times New Roman" pitchFamily="-112" charset="0"/>
                <a:ea typeface="ＭＳ Ｐゴシック" pitchFamily="-112" charset="-128"/>
                <a:cs typeface="ＭＳ Ｐゴシック" pitchFamily="-112" charset="-128"/>
              </a:rPr>
              <a:t>We have a pretty simple mantra at Vectorform that we bring into every project. That mantra is “Stabilize, Optimize, Innovate”.   So…..how can you apply this mantra to YOUR company?</a:t>
            </a:r>
          </a:p>
          <a:p>
            <a:r>
              <a:rPr lang="en-US" sz="1200" kern="1200" dirty="0" smtClean="0">
                <a:solidFill>
                  <a:srgbClr val="000000"/>
                </a:solidFill>
                <a:latin typeface="Times New Roman" pitchFamily="-112" charset="0"/>
                <a:ea typeface="ＭＳ Ｐゴシック" pitchFamily="-112" charset="-128"/>
                <a:cs typeface="ＭＳ Ｐゴシック" pitchFamily="-112" charset="-128"/>
              </a:rPr>
              <a:t> </a:t>
            </a:r>
          </a:p>
          <a:p>
            <a:r>
              <a:rPr lang="en-US" sz="1200" kern="1200" dirty="0" smtClean="0">
                <a:solidFill>
                  <a:srgbClr val="000000"/>
                </a:solidFill>
                <a:latin typeface="Times New Roman" pitchFamily="-112" charset="0"/>
                <a:ea typeface="ＭＳ Ｐゴシック" pitchFamily="-112" charset="-128"/>
                <a:cs typeface="ＭＳ Ｐゴシック" pitchFamily="-112" charset="-128"/>
              </a:rPr>
              <a:t>Let’s break it down.</a:t>
            </a:r>
          </a:p>
          <a:p>
            <a:endParaRPr lang="en-US" sz="1200" kern="1200" dirty="0" smtClean="0">
              <a:solidFill>
                <a:srgbClr val="000000"/>
              </a:solidFill>
              <a:latin typeface="Times New Roman" pitchFamily="-112" charset="0"/>
              <a:ea typeface="ＭＳ Ｐゴシック" pitchFamily="-112" charset="-128"/>
              <a:cs typeface="ＭＳ Ｐゴシック" pitchFamily="-112" charset="-128"/>
            </a:endParaRPr>
          </a:p>
          <a:p>
            <a:r>
              <a:rPr lang="en-US" sz="1200" kern="1200" dirty="0" smtClean="0">
                <a:solidFill>
                  <a:srgbClr val="000000"/>
                </a:solidFill>
                <a:latin typeface="Times New Roman" pitchFamily="-112" charset="0"/>
                <a:ea typeface="ＭＳ Ｐゴシック" pitchFamily="-112" charset="-128"/>
                <a:cs typeface="ＭＳ Ｐゴシック" pitchFamily="-112" charset="-128"/>
              </a:rPr>
              <a:t>Stabilize</a:t>
            </a:r>
          </a:p>
          <a:p>
            <a:r>
              <a:rPr lang="en-US" sz="1200" kern="1200" dirty="0" smtClean="0">
                <a:solidFill>
                  <a:srgbClr val="000000"/>
                </a:solidFill>
                <a:latin typeface="Times New Roman" pitchFamily="-112" charset="0"/>
                <a:ea typeface="ＭＳ Ｐゴシック" pitchFamily="-112" charset="-128"/>
                <a:cs typeface="ＭＳ Ｐゴシック" pitchFamily="-112" charset="-128"/>
              </a:rPr>
              <a:t> </a:t>
            </a:r>
          </a:p>
          <a:p>
            <a:r>
              <a:rPr lang="en-US" sz="1200" kern="1200" dirty="0" smtClean="0">
                <a:solidFill>
                  <a:srgbClr val="000000"/>
                </a:solidFill>
                <a:latin typeface="Times New Roman" pitchFamily="-112" charset="0"/>
                <a:ea typeface="ＭＳ Ｐゴシック" pitchFamily="-112" charset="-128"/>
                <a:cs typeface="ＭＳ Ｐゴシック" pitchFamily="-112" charset="-128"/>
              </a:rPr>
              <a:t>In order to innovate, a stable platform must be built first. Ideas need something to stand </a:t>
            </a:r>
            <a:r>
              <a:rPr lang="en-US" sz="1200" kern="1200" dirty="0" smtClean="0">
                <a:solidFill>
                  <a:srgbClr val="000000"/>
                </a:solidFill>
                <a:latin typeface="Times New Roman" pitchFamily="-112" charset="0"/>
                <a:ea typeface="ＭＳ Ｐゴシック" pitchFamily="-112" charset="-128"/>
                <a:cs typeface="ＭＳ Ｐゴシック" pitchFamily="-112" charset="-128"/>
              </a:rPr>
              <a:t>on,</a:t>
            </a:r>
            <a:r>
              <a:rPr lang="en-US" sz="1200" kern="1200" baseline="0" dirty="0" smtClean="0">
                <a:solidFill>
                  <a:srgbClr val="000000"/>
                </a:solidFill>
                <a:latin typeface="Times New Roman" pitchFamily="-112" charset="0"/>
                <a:ea typeface="ＭＳ Ｐゴシック" pitchFamily="-112" charset="-128"/>
                <a:cs typeface="ＭＳ Ｐゴシック" pitchFamily="-112" charset="-128"/>
              </a:rPr>
              <a:t> </a:t>
            </a:r>
            <a:r>
              <a:rPr lang="en-US" sz="1200" kern="1200" dirty="0" smtClean="0">
                <a:solidFill>
                  <a:srgbClr val="000000"/>
                </a:solidFill>
                <a:latin typeface="Times New Roman" pitchFamily="-112" charset="0"/>
                <a:ea typeface="ＭＳ Ｐゴシック" pitchFamily="-112" charset="-128"/>
                <a:cs typeface="ＭＳ Ｐゴシック" pitchFamily="-112" charset="-128"/>
              </a:rPr>
              <a:t>they </a:t>
            </a:r>
            <a:r>
              <a:rPr lang="en-US" sz="1200" kern="1200" dirty="0" smtClean="0">
                <a:solidFill>
                  <a:srgbClr val="000000"/>
                </a:solidFill>
                <a:latin typeface="Times New Roman" pitchFamily="-112" charset="0"/>
                <a:ea typeface="ＭＳ Ｐゴシック" pitchFamily="-112" charset="-128"/>
                <a:cs typeface="ＭＳ Ｐゴシック" pitchFamily="-112" charset="-128"/>
              </a:rPr>
              <a:t>need </a:t>
            </a:r>
            <a:r>
              <a:rPr lang="en-US" sz="1200" kern="1200" dirty="0" smtClean="0">
                <a:solidFill>
                  <a:srgbClr val="000000"/>
                </a:solidFill>
                <a:latin typeface="Times New Roman" pitchFamily="-112" charset="0"/>
                <a:ea typeface="ＭＳ Ｐゴシック" pitchFamily="-112" charset="-128"/>
                <a:cs typeface="ＭＳ Ｐゴシック" pitchFamily="-112" charset="-128"/>
              </a:rPr>
              <a:t>shelter,</a:t>
            </a:r>
            <a:r>
              <a:rPr lang="en-US" sz="1200" kern="1200" baseline="0" dirty="0" smtClean="0">
                <a:solidFill>
                  <a:srgbClr val="000000"/>
                </a:solidFill>
                <a:latin typeface="Times New Roman" pitchFamily="-112" charset="0"/>
                <a:ea typeface="ＭＳ Ｐゴシック" pitchFamily="-112" charset="-128"/>
                <a:cs typeface="ＭＳ Ｐゴシック" pitchFamily="-112" charset="-128"/>
              </a:rPr>
              <a:t> </a:t>
            </a:r>
            <a:r>
              <a:rPr lang="en-US" sz="1200" kern="1200" dirty="0" smtClean="0">
                <a:solidFill>
                  <a:srgbClr val="000000"/>
                </a:solidFill>
                <a:latin typeface="Times New Roman" pitchFamily="-112" charset="0"/>
                <a:ea typeface="ＭＳ Ｐゴシック" pitchFamily="-112" charset="-128"/>
                <a:cs typeface="ＭＳ Ｐゴシック" pitchFamily="-112" charset="-128"/>
              </a:rPr>
              <a:t>they </a:t>
            </a:r>
            <a:r>
              <a:rPr lang="en-US" sz="1200" kern="1200" dirty="0" smtClean="0">
                <a:solidFill>
                  <a:srgbClr val="000000"/>
                </a:solidFill>
                <a:latin typeface="Times New Roman" pitchFamily="-112" charset="0"/>
                <a:ea typeface="ＭＳ Ｐゴシック" pitchFamily="-112" charset="-128"/>
                <a:cs typeface="ＭＳ Ｐゴシック" pitchFamily="-112" charset="-128"/>
              </a:rPr>
              <a:t>need some good home cooking once in a while.</a:t>
            </a:r>
          </a:p>
          <a:p>
            <a:r>
              <a:rPr lang="en-US" sz="1200" kern="1200" dirty="0" smtClean="0">
                <a:solidFill>
                  <a:srgbClr val="000000"/>
                </a:solidFill>
                <a:latin typeface="Times New Roman" pitchFamily="-112" charset="0"/>
                <a:ea typeface="ＭＳ Ｐゴシック" pitchFamily="-112" charset="-128"/>
                <a:cs typeface="ＭＳ Ｐゴシック" pitchFamily="-112" charset="-128"/>
              </a:rPr>
              <a:t> </a:t>
            </a:r>
          </a:p>
          <a:p>
            <a:r>
              <a:rPr lang="en-US" sz="1200" kern="1200" dirty="0" smtClean="0">
                <a:solidFill>
                  <a:srgbClr val="000000"/>
                </a:solidFill>
                <a:latin typeface="Times New Roman" pitchFamily="-112" charset="0"/>
                <a:ea typeface="ＭＳ Ｐゴシック" pitchFamily="-112" charset="-128"/>
                <a:cs typeface="ＭＳ Ｐゴシック" pitchFamily="-112" charset="-128"/>
              </a:rPr>
              <a:t>Oftentimes, I get brought into companies to help them create or fix their digital or mobile strategy.</a:t>
            </a:r>
          </a:p>
          <a:p>
            <a:r>
              <a:rPr lang="en-US" sz="1200" kern="1200" dirty="0" smtClean="0">
                <a:solidFill>
                  <a:srgbClr val="000000"/>
                </a:solidFill>
                <a:latin typeface="Times New Roman" pitchFamily="-112" charset="0"/>
                <a:ea typeface="ＭＳ Ｐゴシック" pitchFamily="-112" charset="-128"/>
                <a:cs typeface="ＭＳ Ｐゴシック" pitchFamily="-112" charset="-128"/>
              </a:rPr>
              <a:t> </a:t>
            </a:r>
          </a:p>
          <a:p>
            <a:r>
              <a:rPr lang="en-US" sz="1200" kern="1200" dirty="0" smtClean="0">
                <a:solidFill>
                  <a:srgbClr val="000000"/>
                </a:solidFill>
                <a:latin typeface="Times New Roman" pitchFamily="-112" charset="0"/>
                <a:ea typeface="ＭＳ Ｐゴシック" pitchFamily="-112" charset="-128"/>
                <a:cs typeface="ＭＳ Ｐゴシック" pitchFamily="-112" charset="-128"/>
              </a:rPr>
              <a:t>The first thing to do is to assess the current properties. I nearly always find that companies are supporting and promoting digital properties that are </a:t>
            </a:r>
            <a:r>
              <a:rPr lang="en-US" sz="1200" b="1" kern="1200" dirty="0" smtClean="0">
                <a:solidFill>
                  <a:srgbClr val="000000"/>
                </a:solidFill>
                <a:latin typeface="Times New Roman" pitchFamily="-112" charset="0"/>
                <a:ea typeface="ＭＳ Ｐゴシック" pitchFamily="-112" charset="-128"/>
                <a:cs typeface="ＭＳ Ｐゴシック" pitchFamily="-112" charset="-128"/>
              </a:rPr>
              <a:t>actively </a:t>
            </a:r>
            <a:r>
              <a:rPr lang="en-US" sz="1200" kern="1200" dirty="0" smtClean="0">
                <a:solidFill>
                  <a:srgbClr val="000000"/>
                </a:solidFill>
                <a:latin typeface="Times New Roman" pitchFamily="-112" charset="0"/>
                <a:ea typeface="ＭＳ Ｐゴシック" pitchFamily="-112" charset="-128"/>
                <a:cs typeface="ＭＳ Ｐゴシック" pitchFamily="-112" charset="-128"/>
              </a:rPr>
              <a:t>damaging their brand </a:t>
            </a:r>
            <a:r>
              <a:rPr lang="en-US" sz="1200" b="1" kern="1200" dirty="0" smtClean="0">
                <a:solidFill>
                  <a:srgbClr val="000000"/>
                </a:solidFill>
                <a:latin typeface="Times New Roman" pitchFamily="-112" charset="0"/>
                <a:ea typeface="ＭＳ Ｐゴシック" pitchFamily="-112" charset="-128"/>
                <a:cs typeface="ＭＳ Ｐゴシック" pitchFamily="-112" charset="-128"/>
              </a:rPr>
              <a:t>and </a:t>
            </a:r>
            <a:r>
              <a:rPr lang="en-US" sz="1200" kern="1200" dirty="0" smtClean="0">
                <a:solidFill>
                  <a:srgbClr val="000000"/>
                </a:solidFill>
                <a:latin typeface="Times New Roman" pitchFamily="-112" charset="0"/>
                <a:ea typeface="ＭＳ Ｐゴシック" pitchFamily="-112" charset="-128"/>
                <a:cs typeface="ＭＳ Ｐゴシック" pitchFamily="-112" charset="-128"/>
              </a:rPr>
              <a:t>reputation.</a:t>
            </a:r>
            <a:r>
              <a:rPr lang="en-US" dirty="0" smtClean="0"/>
              <a:t> </a:t>
            </a:r>
            <a:endParaRPr lang="en-US" dirty="0"/>
          </a:p>
        </p:txBody>
      </p:sp>
      <p:sp>
        <p:nvSpPr>
          <p:cNvPr id="61443" name="Text Box 3"/>
          <p:cNvSpPr txBox="1">
            <a:spLocks noChangeArrowheads="1"/>
          </p:cNvSpPr>
          <p:nvPr/>
        </p:nvSpPr>
        <p:spPr bwMode="auto">
          <a:xfrm>
            <a:off x="3884613" y="8685213"/>
            <a:ext cx="2971800" cy="457200"/>
          </a:xfrm>
          <a:prstGeom prst="rect">
            <a:avLst/>
          </a:prstGeom>
          <a:noFill/>
          <a:ln w="9525" cap="flat">
            <a:noFill/>
            <a:round/>
            <a:headEnd/>
            <a:tailEnd/>
          </a:ln>
          <a:effectLst/>
        </p:spPr>
        <p:txBody>
          <a:bodyPr anchor="b">
            <a:prstTxWarp prst="textNoShape">
              <a:avLst/>
            </a:prstTxWarp>
          </a:bodyPr>
          <a:lstStyle/>
          <a:p>
            <a:pPr algn="r" hangingPunct="1">
              <a:lnSpc>
                <a:spcPct val="100000"/>
              </a:lnSpc>
              <a:tabLst>
                <a:tab pos="457200" algn="l"/>
                <a:tab pos="914400" algn="l"/>
                <a:tab pos="1371600" algn="l"/>
                <a:tab pos="1828800" algn="l"/>
                <a:tab pos="2286000" algn="l"/>
                <a:tab pos="2743200" algn="l"/>
              </a:tabLst>
              <a:defRPr/>
            </a:pPr>
            <a:fld id="{922B0063-9F6B-9949-827C-3C228A6AEE58}" type="slidenum">
              <a:rPr lang="en-US" sz="1200">
                <a:solidFill>
                  <a:srgbClr val="EC237A"/>
                </a:solidFill>
                <a:latin typeface="+mn-lt" charset="0"/>
                <a:ea typeface="+mn-ea" charset="0"/>
                <a:cs typeface="+mn-ea" charset="0"/>
              </a:rPr>
              <a:pPr algn="r" hangingPunct="1">
                <a:lnSpc>
                  <a:spcPct val="100000"/>
                </a:lnSpc>
                <a:tabLst>
                  <a:tab pos="457200" algn="l"/>
                  <a:tab pos="914400" algn="l"/>
                  <a:tab pos="1371600" algn="l"/>
                  <a:tab pos="1828800" algn="l"/>
                  <a:tab pos="2286000" algn="l"/>
                  <a:tab pos="2743200" algn="l"/>
                </a:tabLst>
                <a:defRPr/>
              </a:pPr>
              <a:t>15</a:t>
            </a:fld>
            <a:endParaRPr lang="en-US" sz="1200">
              <a:solidFill>
                <a:srgbClr val="EC237A"/>
              </a:solidFill>
              <a:latin typeface="+mn-lt" charset="0"/>
              <a:ea typeface="+mn-ea" charset="0"/>
              <a:cs typeface="+mn-ea"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209922" name="Rectangle 6"/>
          <p:cNvSpPr>
            <a:spLocks noGrp="1" noChangeArrowheads="1"/>
          </p:cNvSpPr>
          <p:nvPr>
            <p:ph type="sldNum" sz="quarter"/>
          </p:nvPr>
        </p:nvSpPr>
        <p:spPr>
          <a:noFill/>
          <a:ln/>
        </p:spPr>
        <p:txBody>
          <a:bodyPr/>
          <a:lstStyle/>
          <a:p>
            <a:fld id="{E1481637-9757-4C46-9DA8-6700B2C4C81B}" type="slidenum">
              <a:rPr lang="en-US"/>
              <a:pPr/>
              <a:t>16</a:t>
            </a:fld>
            <a:endParaRPr lang="en-US"/>
          </a:p>
        </p:txBody>
      </p:sp>
      <p:sp>
        <p:nvSpPr>
          <p:cNvPr id="209923" name="Text Box 1"/>
          <p:cNvSpPr txBox="1">
            <a:spLocks noGrp="1" noRot="1" noChangeAspect="1" noChangeArrowheads="1"/>
          </p:cNvSpPr>
          <p:nvPr>
            <p:ph type="sldImg"/>
          </p:nvPr>
        </p:nvSpPr>
        <p:spPr>
          <a:xfrm>
            <a:off x="381000" y="695325"/>
            <a:ext cx="6094413" cy="3429000"/>
          </a:xfrm>
          <a:solidFill>
            <a:srgbClr val="FFFFFF"/>
          </a:solidFill>
          <a:ln>
            <a:solidFill>
              <a:srgbClr val="000000"/>
            </a:solidFill>
            <a:miter lim="800000"/>
          </a:ln>
        </p:spPr>
      </p:sp>
      <p:sp>
        <p:nvSpPr>
          <p:cNvPr id="209924" name="Text Box 2"/>
          <p:cNvSpPr txBox="1">
            <a:spLocks noGrp="1" noChangeArrowheads="1"/>
          </p:cNvSpPr>
          <p:nvPr>
            <p:ph type="body" idx="1"/>
          </p:nvPr>
        </p:nvSpPr>
        <p:spPr>
          <a:xfrm>
            <a:off x="685800" y="4343400"/>
            <a:ext cx="5486400" cy="4114800"/>
          </a:xfrm>
          <a:noFill/>
          <a:ln/>
        </p:spPr>
        <p:txBody>
          <a:bodyPr wrap="none" anchor="ctr"/>
          <a:lstStyle/>
          <a:p>
            <a:r>
              <a:rPr lang="en-US" dirty="0" smtClean="0"/>
              <a:t>What we are looking at here is a screen shot of the App</a:t>
            </a:r>
            <a:r>
              <a:rPr lang="en-US" baseline="0" dirty="0" smtClean="0"/>
              <a:t> Store reviews for the 2014 Jeep Grand Cherokee digital brochure. In the typical language of the sales </a:t>
            </a:r>
            <a:r>
              <a:rPr lang="en-US" baseline="0" dirty="0" smtClean="0"/>
              <a:t>funnel, </a:t>
            </a:r>
            <a:r>
              <a:rPr lang="en-US" baseline="0" dirty="0" smtClean="0"/>
              <a:t>We would call this an </a:t>
            </a:r>
            <a:r>
              <a:rPr lang="en-US" b="1" baseline="0" dirty="0" smtClean="0"/>
              <a:t>Awareness </a:t>
            </a:r>
            <a:r>
              <a:rPr lang="en-US" b="1" baseline="0" dirty="0" smtClean="0"/>
              <a:t>ap</a:t>
            </a:r>
            <a:r>
              <a:rPr lang="en-US" baseline="0" dirty="0" smtClean="0"/>
              <a:t>p</a:t>
            </a:r>
          </a:p>
          <a:p>
            <a:endParaRPr lang="en-US" dirty="0" smtClean="0"/>
          </a:p>
          <a:p>
            <a:r>
              <a:rPr lang="en-US" dirty="0" smtClean="0"/>
              <a:t>The title of</a:t>
            </a:r>
            <a:r>
              <a:rPr lang="en-US" baseline="0" dirty="0" smtClean="0"/>
              <a:t> the review I have highlighted is:</a:t>
            </a:r>
            <a:r>
              <a:rPr lang="en-US" dirty="0" smtClean="0"/>
              <a:t> </a:t>
            </a:r>
            <a:r>
              <a:rPr lang="en-US" b="1" dirty="0" smtClean="0"/>
              <a:t>“Cool App That Does Not Work”</a:t>
            </a:r>
          </a:p>
          <a:p>
            <a:endParaRPr lang="en-US" dirty="0" smtClean="0"/>
          </a:p>
          <a:p>
            <a:r>
              <a:rPr lang="en-US" dirty="0" smtClean="0"/>
              <a:t>And the</a:t>
            </a:r>
            <a:r>
              <a:rPr lang="en-US" baseline="0" dirty="0" smtClean="0"/>
              <a:t> review starts out by </a:t>
            </a:r>
            <a:r>
              <a:rPr lang="en-US" baseline="0" dirty="0" smtClean="0"/>
              <a:t>saying </a:t>
            </a:r>
            <a:r>
              <a:rPr lang="en-US" dirty="0" smtClean="0"/>
              <a:t>“</a:t>
            </a:r>
            <a:r>
              <a:rPr lang="en-US" dirty="0" smtClean="0"/>
              <a:t>I hope</a:t>
            </a:r>
            <a:r>
              <a:rPr lang="en-US" baseline="0" dirty="0" smtClean="0"/>
              <a:t> the new 2014 Grand Cherokee works better than this </a:t>
            </a:r>
            <a:r>
              <a:rPr lang="en-US" baseline="0" dirty="0" smtClean="0"/>
              <a:t>app…”</a:t>
            </a:r>
            <a:endParaRPr lang="en-US" baseline="0" dirty="0" smtClean="0"/>
          </a:p>
          <a:p>
            <a:endParaRPr lang="en-US" baseline="0" dirty="0" smtClean="0"/>
          </a:p>
          <a:p>
            <a:r>
              <a:rPr lang="en-US" baseline="0" dirty="0" smtClean="0"/>
              <a:t>Even </a:t>
            </a:r>
            <a:r>
              <a:rPr lang="en-US" baseline="0" dirty="0" smtClean="0"/>
              <a:t>worse, this is not the only review of its type. This is one of many where the users are expressing the same sentiment.</a:t>
            </a:r>
          </a:p>
          <a:p>
            <a:endParaRPr lang="en-US" baseline="0" dirty="0" smtClean="0"/>
          </a:p>
          <a:p>
            <a:r>
              <a:rPr lang="en-US" baseline="0" dirty="0" smtClean="0"/>
              <a:t>This app is not helping Jeep sell more </a:t>
            </a:r>
            <a:r>
              <a:rPr lang="en-US" baseline="0" dirty="0" smtClean="0"/>
              <a:t>vehicles. </a:t>
            </a:r>
            <a:r>
              <a:rPr lang="en-US" baseline="0" dirty="0" smtClean="0"/>
              <a:t>If anything, it’s costing them a few sales </a:t>
            </a:r>
          </a:p>
          <a:p>
            <a:endParaRPr lang="en-US" baseline="0" dirty="0" smtClean="0"/>
          </a:p>
          <a:p>
            <a:endParaRPr lang="en-US" baseline="0" dirty="0" smtClean="0"/>
          </a:p>
          <a:p>
            <a:endParaRPr lang="en-US" baseline="0" dirty="0" smtClean="0"/>
          </a:p>
          <a:p>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211970" name="Rectangle 6"/>
          <p:cNvSpPr>
            <a:spLocks noGrp="1" noChangeArrowheads="1"/>
          </p:cNvSpPr>
          <p:nvPr>
            <p:ph type="sldNum" sz="quarter"/>
          </p:nvPr>
        </p:nvSpPr>
        <p:spPr>
          <a:noFill/>
          <a:ln/>
        </p:spPr>
        <p:txBody>
          <a:bodyPr/>
          <a:lstStyle/>
          <a:p>
            <a:fld id="{C8EF2E3E-3E5B-3847-81AD-5EA703837090}" type="slidenum">
              <a:rPr lang="en-US"/>
              <a:pPr/>
              <a:t>17</a:t>
            </a:fld>
            <a:endParaRPr lang="en-US"/>
          </a:p>
        </p:txBody>
      </p:sp>
      <p:sp>
        <p:nvSpPr>
          <p:cNvPr id="211971" name="Text Box 1"/>
          <p:cNvSpPr txBox="1">
            <a:spLocks noGrp="1" noRot="1" noChangeAspect="1" noChangeArrowheads="1"/>
          </p:cNvSpPr>
          <p:nvPr>
            <p:ph type="sldImg"/>
          </p:nvPr>
        </p:nvSpPr>
        <p:spPr>
          <a:xfrm>
            <a:off x="381000" y="685800"/>
            <a:ext cx="6096000" cy="3429000"/>
          </a:xfrm>
          <a:solidFill>
            <a:srgbClr val="FFFFFF"/>
          </a:solidFill>
          <a:ln>
            <a:solidFill>
              <a:srgbClr val="000000"/>
            </a:solidFill>
            <a:miter lim="800000"/>
          </a:ln>
        </p:spPr>
      </p:sp>
      <p:sp>
        <p:nvSpPr>
          <p:cNvPr id="211972" name="Text Box 2"/>
          <p:cNvSpPr txBox="1">
            <a:spLocks noGrp="1" noChangeArrowheads="1"/>
          </p:cNvSpPr>
          <p:nvPr>
            <p:ph type="body" idx="1"/>
          </p:nvPr>
        </p:nvSpPr>
        <p:spPr>
          <a:xfrm>
            <a:off x="685800" y="4343400"/>
            <a:ext cx="5486400" cy="4114800"/>
          </a:xfrm>
          <a:noFill/>
          <a:ln/>
        </p:spPr>
        <p:txBody>
          <a:bodyPr/>
          <a:lstStyle/>
          <a:p>
            <a:r>
              <a:rPr lang="en-US" sz="1200" kern="1200" dirty="0" smtClean="0">
                <a:solidFill>
                  <a:srgbClr val="000000"/>
                </a:solidFill>
                <a:latin typeface="Times New Roman" pitchFamily="-112" charset="0"/>
                <a:ea typeface="ＭＳ Ｐゴシック" pitchFamily="-112" charset="-128"/>
                <a:cs typeface="ＭＳ Ｐゴシック" pitchFamily="-112" charset="-128"/>
              </a:rPr>
              <a:t>There is no point introducing the latest in mobile innovation, such as a new augmented reality experience into your mobile app if the damn thing crashes every five minutes.</a:t>
            </a:r>
          </a:p>
          <a:p>
            <a:r>
              <a:rPr lang="en-US" sz="1200" kern="1200" dirty="0" smtClean="0">
                <a:solidFill>
                  <a:srgbClr val="000000"/>
                </a:solidFill>
                <a:latin typeface="Times New Roman" pitchFamily="-112" charset="0"/>
                <a:ea typeface="ＭＳ Ｐゴシック" pitchFamily="-112" charset="-128"/>
                <a:cs typeface="ＭＳ Ｐゴシック" pitchFamily="-112" charset="-128"/>
              </a:rPr>
              <a:t> </a:t>
            </a:r>
          </a:p>
          <a:p>
            <a:r>
              <a:rPr lang="en-US" sz="1200" kern="1200" dirty="0" smtClean="0">
                <a:solidFill>
                  <a:srgbClr val="000000"/>
                </a:solidFill>
                <a:latin typeface="Times New Roman" pitchFamily="-112" charset="0"/>
                <a:ea typeface="ＭＳ Ｐゴシック" pitchFamily="-112" charset="-128"/>
                <a:cs typeface="ＭＳ Ｐゴシック" pitchFamily="-112" charset="-128"/>
              </a:rPr>
              <a:t>So start with stabilization. Look at how your users are using your work products. There are almost certainly some things that you should just stop doing today.</a:t>
            </a:r>
          </a:p>
          <a:p>
            <a:r>
              <a:rPr lang="en-US" sz="1200" kern="1200" dirty="0" smtClean="0">
                <a:solidFill>
                  <a:srgbClr val="000000"/>
                </a:solidFill>
                <a:latin typeface="Times New Roman" pitchFamily="-112" charset="0"/>
                <a:ea typeface="ＭＳ Ｐゴシック" pitchFamily="-112" charset="-128"/>
                <a:cs typeface="ＭＳ Ｐゴシック" pitchFamily="-112" charset="-128"/>
              </a:rPr>
              <a:t> </a:t>
            </a:r>
          </a:p>
          <a:p>
            <a:r>
              <a:rPr lang="en-US" sz="1200" kern="1200" dirty="0" smtClean="0">
                <a:solidFill>
                  <a:srgbClr val="000000"/>
                </a:solidFill>
                <a:latin typeface="Times New Roman" pitchFamily="-112" charset="0"/>
                <a:ea typeface="ＭＳ Ｐゴシック" pitchFamily="-112" charset="-128"/>
                <a:cs typeface="ＭＳ Ｐゴシック" pitchFamily="-112" charset="-128"/>
              </a:rPr>
              <a:t>While I’m saying this lightly, don’t think I’m saying this lightly. Stabilizing is tough and expensive. Some babies might be thrown away and some feelings might be hurt. It’s not easy telling someone that you are pulling his or her product from the market. The worst-case scenario is when you realize that a profitable part of your business has to be pulled because it’s hurting your brand and your other products.</a:t>
            </a:r>
            <a:endParaRPr lang="en-US" sz="1200" kern="1200" dirty="0">
              <a:solidFill>
                <a:srgbClr val="000000"/>
              </a:solidFill>
              <a:latin typeface="Times New Roman" pitchFamily="-112" charset="0"/>
              <a:ea typeface="ＭＳ Ｐゴシック" pitchFamily="-112" charset="-128"/>
              <a:cs typeface="ＭＳ Ｐゴシック" pitchFamily="-112" charset="-128"/>
            </a:endParaRPr>
          </a:p>
        </p:txBody>
      </p:sp>
      <p:sp>
        <p:nvSpPr>
          <p:cNvPr id="61443" name="Text Box 3"/>
          <p:cNvSpPr txBox="1">
            <a:spLocks noChangeArrowheads="1"/>
          </p:cNvSpPr>
          <p:nvPr/>
        </p:nvSpPr>
        <p:spPr bwMode="auto">
          <a:xfrm>
            <a:off x="3884613" y="8685213"/>
            <a:ext cx="2971800" cy="457200"/>
          </a:xfrm>
          <a:prstGeom prst="rect">
            <a:avLst/>
          </a:prstGeom>
          <a:noFill/>
          <a:ln w="9525" cap="flat">
            <a:noFill/>
            <a:round/>
            <a:headEnd/>
            <a:tailEnd/>
          </a:ln>
          <a:effectLst/>
        </p:spPr>
        <p:txBody>
          <a:bodyPr anchor="b">
            <a:prstTxWarp prst="textNoShape">
              <a:avLst/>
            </a:prstTxWarp>
          </a:bodyPr>
          <a:lstStyle/>
          <a:p>
            <a:pPr algn="r" hangingPunct="1">
              <a:lnSpc>
                <a:spcPct val="100000"/>
              </a:lnSpc>
              <a:tabLst>
                <a:tab pos="457200" algn="l"/>
                <a:tab pos="914400" algn="l"/>
                <a:tab pos="1371600" algn="l"/>
                <a:tab pos="1828800" algn="l"/>
                <a:tab pos="2286000" algn="l"/>
                <a:tab pos="2743200" algn="l"/>
              </a:tabLst>
              <a:defRPr/>
            </a:pPr>
            <a:fld id="{922B0063-9F6B-9949-827C-3C228A6AEE58}" type="slidenum">
              <a:rPr lang="en-US" sz="1200">
                <a:solidFill>
                  <a:srgbClr val="EC237A"/>
                </a:solidFill>
                <a:latin typeface="+mn-lt" charset="0"/>
                <a:ea typeface="+mn-ea" charset="0"/>
                <a:cs typeface="+mn-ea" charset="0"/>
              </a:rPr>
              <a:pPr algn="r" hangingPunct="1">
                <a:lnSpc>
                  <a:spcPct val="100000"/>
                </a:lnSpc>
                <a:tabLst>
                  <a:tab pos="457200" algn="l"/>
                  <a:tab pos="914400" algn="l"/>
                  <a:tab pos="1371600" algn="l"/>
                  <a:tab pos="1828800" algn="l"/>
                  <a:tab pos="2286000" algn="l"/>
                  <a:tab pos="2743200" algn="l"/>
                </a:tabLst>
                <a:defRPr/>
              </a:pPr>
              <a:t>17</a:t>
            </a:fld>
            <a:endParaRPr lang="en-US" sz="1200">
              <a:solidFill>
                <a:srgbClr val="EC237A"/>
              </a:solidFill>
              <a:latin typeface="+mn-lt" charset="0"/>
              <a:ea typeface="+mn-ea" charset="0"/>
              <a:cs typeface="+mn-ea"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214018" name="Rectangle 6"/>
          <p:cNvSpPr>
            <a:spLocks noGrp="1" noChangeArrowheads="1"/>
          </p:cNvSpPr>
          <p:nvPr>
            <p:ph type="sldNum" sz="quarter"/>
          </p:nvPr>
        </p:nvSpPr>
        <p:spPr>
          <a:noFill/>
          <a:ln/>
        </p:spPr>
        <p:txBody>
          <a:bodyPr/>
          <a:lstStyle/>
          <a:p>
            <a:fld id="{0D67F39D-C116-A34F-B3B8-912BA1F79D84}" type="slidenum">
              <a:rPr lang="en-US"/>
              <a:pPr/>
              <a:t>18</a:t>
            </a:fld>
            <a:endParaRPr lang="en-US"/>
          </a:p>
        </p:txBody>
      </p:sp>
      <p:sp>
        <p:nvSpPr>
          <p:cNvPr id="214019" name="Text Box 1"/>
          <p:cNvSpPr txBox="1">
            <a:spLocks noGrp="1" noRot="1" noChangeAspect="1" noChangeArrowheads="1"/>
          </p:cNvSpPr>
          <p:nvPr>
            <p:ph type="sldImg"/>
          </p:nvPr>
        </p:nvSpPr>
        <p:spPr>
          <a:xfrm>
            <a:off x="381000" y="695325"/>
            <a:ext cx="6094413" cy="3429000"/>
          </a:xfrm>
          <a:solidFill>
            <a:srgbClr val="FFFFFF"/>
          </a:solidFill>
          <a:ln>
            <a:solidFill>
              <a:srgbClr val="000000"/>
            </a:solidFill>
            <a:miter lim="800000"/>
          </a:ln>
        </p:spPr>
      </p:sp>
      <p:sp>
        <p:nvSpPr>
          <p:cNvPr id="214020" name="Text Box 2"/>
          <p:cNvSpPr txBox="1">
            <a:spLocks noGrp="1" noChangeArrowheads="1"/>
          </p:cNvSpPr>
          <p:nvPr>
            <p:ph type="body" idx="1"/>
          </p:nvPr>
        </p:nvSpPr>
        <p:spPr>
          <a:xfrm>
            <a:off x="685800" y="4343400"/>
            <a:ext cx="5486400" cy="4114800"/>
          </a:xfrm>
          <a:noFill/>
          <a:ln/>
        </p:spPr>
        <p:txBody>
          <a:bodyPr wrap="none" anchor="ctr"/>
          <a:lstStyle/>
          <a:p>
            <a:r>
              <a:rPr lang="en-US" sz="1200" kern="1200" dirty="0" smtClean="0">
                <a:solidFill>
                  <a:srgbClr val="000000"/>
                </a:solidFill>
                <a:latin typeface="Times New Roman" pitchFamily="-112" charset="0"/>
                <a:ea typeface="ＭＳ Ｐゴシック" pitchFamily="-112" charset="-128"/>
                <a:cs typeface="ＭＳ Ｐゴシック" pitchFamily="-112" charset="-128"/>
              </a:rPr>
              <a:t>The most famous example is “New Coke”</a:t>
            </a:r>
          </a:p>
          <a:p>
            <a:r>
              <a:rPr lang="en-US" sz="1200" kern="1200" dirty="0" smtClean="0">
                <a:solidFill>
                  <a:srgbClr val="000000"/>
                </a:solidFill>
                <a:latin typeface="Times New Roman" pitchFamily="-112" charset="0"/>
                <a:ea typeface="ＭＳ Ｐゴシック" pitchFamily="-112" charset="-128"/>
                <a:cs typeface="ＭＳ Ｐゴシック" pitchFamily="-112" charset="-128"/>
              </a:rPr>
              <a:t> </a:t>
            </a:r>
          </a:p>
          <a:p>
            <a:r>
              <a:rPr lang="en-US" sz="1200" kern="1200" dirty="0" smtClean="0">
                <a:solidFill>
                  <a:srgbClr val="000000"/>
                </a:solidFill>
                <a:latin typeface="Times New Roman" pitchFamily="-112" charset="0"/>
                <a:ea typeface="ＭＳ Ｐゴシック" pitchFamily="-112" charset="-128"/>
                <a:cs typeface="ＭＳ Ｐゴシック" pitchFamily="-112" charset="-128"/>
              </a:rPr>
              <a:t>Talking with one of the younger guys in my office, I discovered that he had never even heard of New Coke. Aside from realizing how old I am, I realized I had better take a minute to define what new Coke is.</a:t>
            </a:r>
          </a:p>
          <a:p>
            <a:r>
              <a:rPr lang="en-US" sz="1200" kern="1200" dirty="0" smtClean="0">
                <a:solidFill>
                  <a:srgbClr val="000000"/>
                </a:solidFill>
                <a:latin typeface="Times New Roman" pitchFamily="-112" charset="0"/>
                <a:ea typeface="ＭＳ Ｐゴシック" pitchFamily="-112" charset="-128"/>
                <a:cs typeface="ＭＳ Ｐゴシック" pitchFamily="-112" charset="-128"/>
              </a:rPr>
              <a:t> </a:t>
            </a:r>
          </a:p>
          <a:p>
            <a:r>
              <a:rPr lang="en-US" sz="1200" kern="1200" dirty="0" smtClean="0">
                <a:solidFill>
                  <a:srgbClr val="000000"/>
                </a:solidFill>
                <a:latin typeface="Times New Roman" pitchFamily="-112" charset="0"/>
                <a:ea typeface="ＭＳ Ｐゴシック" pitchFamily="-112" charset="-128"/>
                <a:cs typeface="ＭＳ Ｐゴシック" pitchFamily="-112" charset="-128"/>
              </a:rPr>
              <a:t>New Coke was introduced in 1985 as a reformulation of Coca-Cola, designed to entirely replace Coke. We call it “New Coke” now as if it was a brand, but back then it was simply the 1985 model of Coke. Anyway, it was such a disaster that they ended up reintroducing the original formula as “Coca-Cola Classic”, which is what we all drink today.</a:t>
            </a:r>
          </a:p>
          <a:p>
            <a:r>
              <a:rPr lang="en-US" sz="1200" kern="1200" dirty="0" smtClean="0">
                <a:solidFill>
                  <a:srgbClr val="000000"/>
                </a:solidFill>
                <a:latin typeface="Times New Roman" pitchFamily="-112" charset="0"/>
                <a:ea typeface="ＭＳ Ｐゴシック" pitchFamily="-112" charset="-128"/>
                <a:cs typeface="ＭＳ Ｐゴシック" pitchFamily="-112" charset="-128"/>
              </a:rPr>
              <a:t> </a:t>
            </a:r>
          </a:p>
          <a:p>
            <a:r>
              <a:rPr lang="en-US" sz="1200" kern="1200" dirty="0" smtClean="0">
                <a:solidFill>
                  <a:srgbClr val="000000"/>
                </a:solidFill>
                <a:latin typeface="Times New Roman" pitchFamily="-112" charset="0"/>
                <a:ea typeface="ＭＳ Ｐゴシック" pitchFamily="-112" charset="-128"/>
                <a:cs typeface="ＭＳ Ｐゴシック" pitchFamily="-112" charset="-128"/>
              </a:rPr>
              <a:t>Getting a stable product may require investment and higher than normal expenditures.</a:t>
            </a:r>
          </a:p>
          <a:p>
            <a:endParaRPr lang="en-US" sz="1200" kern="1200" dirty="0" smtClean="0">
              <a:solidFill>
                <a:srgbClr val="000000"/>
              </a:solidFill>
              <a:latin typeface="Times New Roman" pitchFamily="-112" charset="0"/>
              <a:ea typeface="ＭＳ Ｐゴシック" pitchFamily="-112" charset="-128"/>
              <a:cs typeface="ＭＳ Ｐゴシック" pitchFamily="-112" charset="-128"/>
            </a:endParaRPr>
          </a:p>
          <a:p>
            <a:r>
              <a:rPr lang="en-US" sz="1200" kern="1200" dirty="0" smtClean="0">
                <a:solidFill>
                  <a:srgbClr val="000000"/>
                </a:solidFill>
                <a:latin typeface="Times New Roman" pitchFamily="-112" charset="0"/>
                <a:ea typeface="ＭＳ Ｐゴシック" pitchFamily="-112" charset="-128"/>
                <a:cs typeface="ＭＳ Ｐゴシック" pitchFamily="-112" charset="-128"/>
              </a:rPr>
              <a:t>Putting an app out there that does justice to the great Jeep brand and is as awesome as the product it represents is not cheap.</a:t>
            </a:r>
          </a:p>
          <a:p>
            <a:endParaRPr lang="en-US" sz="1200" kern="1200" dirty="0" smtClean="0">
              <a:solidFill>
                <a:srgbClr val="000000"/>
              </a:solidFill>
              <a:latin typeface="Times New Roman" pitchFamily="-112" charset="0"/>
              <a:ea typeface="ＭＳ Ｐゴシック" pitchFamily="-112" charset="-128"/>
              <a:cs typeface="ＭＳ Ｐゴシック" pitchFamily="-112" charset="-128"/>
            </a:endParaRPr>
          </a:p>
          <a:p>
            <a:r>
              <a:rPr lang="en-US" sz="1200" kern="1200" dirty="0" smtClean="0">
                <a:solidFill>
                  <a:srgbClr val="000000"/>
                </a:solidFill>
                <a:latin typeface="Times New Roman" pitchFamily="-112" charset="0"/>
                <a:ea typeface="ＭＳ Ｐゴシック" pitchFamily="-112" charset="-128"/>
                <a:cs typeface="ＭＳ Ｐゴシック" pitchFamily="-112" charset="-128"/>
              </a:rPr>
              <a:t>Trust me, </a:t>
            </a:r>
            <a:r>
              <a:rPr lang="en-US" sz="1200" b="1" kern="1200" dirty="0" smtClean="0">
                <a:solidFill>
                  <a:srgbClr val="000000"/>
                </a:solidFill>
                <a:latin typeface="Times New Roman" pitchFamily="-112" charset="0"/>
                <a:ea typeface="ＭＳ Ｐゴシック" pitchFamily="-112" charset="-128"/>
                <a:cs typeface="ＭＳ Ｐゴシック" pitchFamily="-112" charset="-128"/>
              </a:rPr>
              <a:t>I’ve </a:t>
            </a:r>
            <a:r>
              <a:rPr lang="en-US" sz="1200" b="1" kern="1200" dirty="0" smtClean="0">
                <a:solidFill>
                  <a:srgbClr val="000000"/>
                </a:solidFill>
                <a:latin typeface="Times New Roman" pitchFamily="-112" charset="0"/>
                <a:ea typeface="ＭＳ Ｐゴシック" pitchFamily="-112" charset="-128"/>
                <a:cs typeface="ＭＳ Ｐゴシック" pitchFamily="-112" charset="-128"/>
              </a:rPr>
              <a:t>quoted the price</a:t>
            </a:r>
            <a:r>
              <a:rPr lang="en-US" sz="1200" kern="1200" dirty="0" smtClean="0">
                <a:solidFill>
                  <a:srgbClr val="000000"/>
                </a:solidFill>
                <a:latin typeface="Times New Roman" pitchFamily="-112" charset="0"/>
                <a:ea typeface="ＭＳ Ｐゴシック" pitchFamily="-112" charset="-128"/>
                <a:cs typeface="ＭＳ Ｐゴシック" pitchFamily="-112" charset="-128"/>
              </a:rPr>
              <a:t>.</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218114" name="Rectangle 6"/>
          <p:cNvSpPr>
            <a:spLocks noGrp="1" noChangeArrowheads="1"/>
          </p:cNvSpPr>
          <p:nvPr>
            <p:ph type="sldNum" sz="quarter"/>
          </p:nvPr>
        </p:nvSpPr>
        <p:spPr>
          <a:noFill/>
          <a:ln/>
        </p:spPr>
        <p:txBody>
          <a:bodyPr/>
          <a:lstStyle/>
          <a:p>
            <a:fld id="{6BD287E8-2A0C-AE40-AA0A-50B9D710D85A}" type="slidenum">
              <a:rPr lang="en-US"/>
              <a:pPr/>
              <a:t>19</a:t>
            </a:fld>
            <a:endParaRPr lang="en-US"/>
          </a:p>
        </p:txBody>
      </p:sp>
      <p:sp>
        <p:nvSpPr>
          <p:cNvPr id="218115" name="Text Box 1"/>
          <p:cNvSpPr txBox="1">
            <a:spLocks noGrp="1" noRot="1" noChangeAspect="1" noChangeArrowheads="1"/>
          </p:cNvSpPr>
          <p:nvPr>
            <p:ph type="sldImg"/>
          </p:nvPr>
        </p:nvSpPr>
        <p:spPr>
          <a:xfrm>
            <a:off x="381000" y="695325"/>
            <a:ext cx="6094413" cy="3429000"/>
          </a:xfrm>
          <a:solidFill>
            <a:srgbClr val="FFFFFF"/>
          </a:solidFill>
          <a:ln>
            <a:solidFill>
              <a:srgbClr val="000000"/>
            </a:solidFill>
            <a:miter lim="800000"/>
          </a:ln>
        </p:spPr>
      </p:sp>
      <p:sp>
        <p:nvSpPr>
          <p:cNvPr id="218116" name="Text Box 2"/>
          <p:cNvSpPr txBox="1">
            <a:spLocks noGrp="1" noChangeArrowheads="1"/>
          </p:cNvSpPr>
          <p:nvPr>
            <p:ph type="body" idx="1"/>
          </p:nvPr>
        </p:nvSpPr>
        <p:spPr>
          <a:xfrm>
            <a:off x="685800" y="4343400"/>
            <a:ext cx="5486400" cy="4114800"/>
          </a:xfrm>
          <a:noFill/>
          <a:ln/>
        </p:spPr>
        <p:txBody>
          <a:bodyPr wrap="none" anchor="ctr"/>
          <a:lstStyle/>
          <a:p>
            <a:r>
              <a:rPr lang="en-US" sz="1200" kern="1200" dirty="0" smtClean="0">
                <a:solidFill>
                  <a:srgbClr val="000000"/>
                </a:solidFill>
                <a:latin typeface="Times New Roman" pitchFamily="-112" charset="0"/>
                <a:ea typeface="ＭＳ Ｐゴシック" pitchFamily="-112" charset="-128"/>
                <a:cs typeface="ＭＳ Ｐゴシック" pitchFamily="-112" charset="-128"/>
              </a:rPr>
              <a:t>Apple had to delay the release of Mac OS X Leopard for six months.</a:t>
            </a:r>
            <a:r>
              <a:rPr lang="en-US" dirty="0" smtClean="0"/>
              <a:t> </a:t>
            </a:r>
          </a:p>
          <a:p>
            <a:endParaRPr lang="en-US" dirty="0" smtClean="0"/>
          </a:p>
          <a:p>
            <a:r>
              <a:rPr lang="en-US" sz="1200" i="1" kern="1200" dirty="0" smtClean="0">
                <a:solidFill>
                  <a:srgbClr val="000000"/>
                </a:solidFill>
                <a:latin typeface="Times New Roman" pitchFamily="-112" charset="0"/>
                <a:ea typeface="ＭＳ Ｐゴシック" pitchFamily="-112" charset="-128"/>
                <a:cs typeface="ＭＳ Ｐゴシック" pitchFamily="-112" charset="-128"/>
              </a:rPr>
              <a:t>“… we had to borrow some key software engineering and QA resources from our Mac OS X team, and as a result we will not be able to release Leopard at our Worldwide Developers Conference in early June as planned</a:t>
            </a:r>
            <a:r>
              <a:rPr lang="en-US" sz="1200" kern="1200" dirty="0" smtClean="0">
                <a:solidFill>
                  <a:srgbClr val="000000"/>
                </a:solidFill>
                <a:latin typeface="Times New Roman" pitchFamily="-112" charset="0"/>
                <a:ea typeface="ＭＳ Ｐゴシック" pitchFamily="-112" charset="-128"/>
                <a:cs typeface="ＭＳ Ｐゴシック" pitchFamily="-112" charset="-128"/>
              </a:rPr>
              <a:t>.”</a:t>
            </a:r>
          </a:p>
          <a:p>
            <a:r>
              <a:rPr lang="en-US" sz="1200" kern="1200" dirty="0" smtClean="0">
                <a:solidFill>
                  <a:srgbClr val="000000"/>
                </a:solidFill>
                <a:latin typeface="Times New Roman" pitchFamily="-112" charset="0"/>
                <a:ea typeface="ＭＳ Ｐゴシック" pitchFamily="-112" charset="-128"/>
                <a:cs typeface="ＭＳ Ｐゴシック" pitchFamily="-112" charset="-128"/>
              </a:rPr>
              <a:t> </a:t>
            </a:r>
          </a:p>
          <a:p>
            <a:r>
              <a:rPr lang="en-US" sz="1200" b="1" kern="1200" dirty="0" smtClean="0">
                <a:solidFill>
                  <a:srgbClr val="000000"/>
                </a:solidFill>
                <a:latin typeface="Times New Roman" pitchFamily="-112" charset="0"/>
                <a:ea typeface="ＭＳ Ｐゴシック" pitchFamily="-112" charset="-128"/>
                <a:cs typeface="ＭＳ Ｐゴシック" pitchFamily="-112" charset="-128"/>
              </a:rPr>
              <a:t>Why?</a:t>
            </a:r>
          </a:p>
          <a:p>
            <a:r>
              <a:rPr lang="en-US" sz="1200" kern="1200" dirty="0" smtClean="0">
                <a:solidFill>
                  <a:srgbClr val="000000"/>
                </a:solidFill>
                <a:latin typeface="Times New Roman" pitchFamily="-112" charset="0"/>
                <a:ea typeface="ＭＳ Ｐゴシック" pitchFamily="-112" charset="-128"/>
                <a:cs typeface="ＭＳ Ｐゴシック" pitchFamily="-112" charset="-128"/>
              </a:rPr>
              <a:t> </a:t>
            </a:r>
          </a:p>
          <a:p>
            <a:r>
              <a:rPr lang="en-US" sz="1200" kern="1200" dirty="0" smtClean="0">
                <a:solidFill>
                  <a:srgbClr val="000000"/>
                </a:solidFill>
                <a:latin typeface="Times New Roman" pitchFamily="-112" charset="0"/>
                <a:ea typeface="ＭＳ Ｐゴシック" pitchFamily="-112" charset="-128"/>
                <a:cs typeface="ＭＳ Ｐゴシック" pitchFamily="-112" charset="-128"/>
              </a:rPr>
              <a:t>They put all hands on the iPhone. In other words, they invested millions of dollars in </a:t>
            </a:r>
            <a:r>
              <a:rPr lang="en-US" sz="1200" kern="1200" dirty="0" smtClean="0">
                <a:solidFill>
                  <a:srgbClr val="000000"/>
                </a:solidFill>
                <a:latin typeface="Times New Roman" pitchFamily="-112" charset="0"/>
                <a:ea typeface="ＭＳ Ｐゴシック" pitchFamily="-112" charset="-128"/>
                <a:cs typeface="ＭＳ Ｐゴシック" pitchFamily="-112" charset="-128"/>
              </a:rPr>
              <a:t>time, and </a:t>
            </a:r>
            <a:r>
              <a:rPr lang="en-US" sz="1200" kern="1200" dirty="0" smtClean="0">
                <a:solidFill>
                  <a:srgbClr val="000000"/>
                </a:solidFill>
                <a:latin typeface="Times New Roman" pitchFamily="-112" charset="0"/>
                <a:ea typeface="ＭＳ Ｐゴシック" pitchFamily="-112" charset="-128"/>
                <a:cs typeface="ＭＳ Ｐゴシック" pitchFamily="-112" charset="-128"/>
              </a:rPr>
              <a:t>billions of dollars in delayed </a:t>
            </a:r>
            <a:r>
              <a:rPr lang="en-US" sz="1200" kern="1200" dirty="0" smtClean="0">
                <a:solidFill>
                  <a:srgbClr val="000000"/>
                </a:solidFill>
                <a:latin typeface="Times New Roman" pitchFamily="-112" charset="0"/>
                <a:ea typeface="ＭＳ Ｐゴシック" pitchFamily="-112" charset="-128"/>
                <a:cs typeface="ＭＳ Ｐゴシック" pitchFamily="-112" charset="-128"/>
              </a:rPr>
              <a:t>revenue,</a:t>
            </a:r>
            <a:r>
              <a:rPr lang="en-US" sz="1200" kern="1200" baseline="0" dirty="0" smtClean="0">
                <a:solidFill>
                  <a:srgbClr val="000000"/>
                </a:solidFill>
                <a:latin typeface="Times New Roman" pitchFamily="-112" charset="0"/>
                <a:ea typeface="ＭＳ Ｐゴシック" pitchFamily="-112" charset="-128"/>
                <a:cs typeface="ＭＳ Ｐゴシック" pitchFamily="-112" charset="-128"/>
              </a:rPr>
              <a:t> </a:t>
            </a:r>
            <a:r>
              <a:rPr lang="en-US" sz="1200" kern="1200" dirty="0" smtClean="0">
                <a:solidFill>
                  <a:srgbClr val="000000"/>
                </a:solidFill>
                <a:latin typeface="Times New Roman" pitchFamily="-112" charset="0"/>
                <a:ea typeface="ＭＳ Ｐゴシック" pitchFamily="-112" charset="-128"/>
                <a:cs typeface="ＭＳ Ｐゴシック" pitchFamily="-112" charset="-128"/>
              </a:rPr>
              <a:t>In </a:t>
            </a:r>
            <a:r>
              <a:rPr lang="en-US" sz="1200" kern="1200" dirty="0" smtClean="0">
                <a:solidFill>
                  <a:srgbClr val="000000"/>
                </a:solidFill>
                <a:latin typeface="Times New Roman" pitchFamily="-112" charset="0"/>
                <a:ea typeface="ＭＳ Ｐゴシック" pitchFamily="-112" charset="-128"/>
                <a:cs typeface="ＭＳ Ｐゴシック" pitchFamily="-112" charset="-128"/>
              </a:rPr>
              <a:t>order to launch the iPhone. It seems obvious of course to do that now, but in reality there was no guarantee of success back then.</a:t>
            </a:r>
          </a:p>
          <a:p>
            <a:endParaRPr lang="en-US" sz="1200" kern="1200" dirty="0" smtClean="0">
              <a:solidFill>
                <a:srgbClr val="000000"/>
              </a:solidFill>
              <a:latin typeface="Times New Roman" pitchFamily="-112" charset="0"/>
              <a:ea typeface="ＭＳ Ｐゴシック" pitchFamily="-112" charset="-128"/>
              <a:cs typeface="ＭＳ Ｐゴシック" pitchFamily="-112" charset="-128"/>
            </a:endParaRPr>
          </a:p>
          <a:p>
            <a:r>
              <a:rPr lang="en-US" sz="1200" kern="1200" dirty="0" smtClean="0">
                <a:solidFill>
                  <a:srgbClr val="000000"/>
                </a:solidFill>
                <a:latin typeface="Times New Roman" pitchFamily="-112" charset="0"/>
                <a:ea typeface="ＭＳ Ｐゴシック" pitchFamily="-112" charset="-128"/>
                <a:cs typeface="ＭＳ Ｐゴシック" pitchFamily="-112" charset="-128"/>
              </a:rPr>
              <a:t>Apple realized that having stability in their product line up was more important</a:t>
            </a:r>
            <a:r>
              <a:rPr lang="en-US" sz="1200" kern="1200" baseline="0" dirty="0" smtClean="0">
                <a:solidFill>
                  <a:srgbClr val="000000"/>
                </a:solidFill>
                <a:latin typeface="Times New Roman" pitchFamily="-112" charset="0"/>
                <a:ea typeface="ＭＳ Ｐゴシック" pitchFamily="-112" charset="-128"/>
                <a:cs typeface="ＭＳ Ｐゴシック" pitchFamily="-112" charset="-128"/>
              </a:rPr>
              <a:t> than launching an incomplete product.</a:t>
            </a:r>
            <a:endParaRPr lang="en-US" sz="1200" kern="1200" dirty="0" smtClean="0">
              <a:solidFill>
                <a:srgbClr val="000000"/>
              </a:solidFill>
              <a:latin typeface="Times New Roman" pitchFamily="-112" charset="0"/>
              <a:ea typeface="ＭＳ Ｐゴシック" pitchFamily="-112" charset="-128"/>
              <a:cs typeface="ＭＳ Ｐゴシック" pitchFamily="-112" charset="-128"/>
            </a:endParaRPr>
          </a:p>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177154" name="Rectangle 6"/>
          <p:cNvSpPr>
            <a:spLocks noGrp="1" noChangeArrowheads="1"/>
          </p:cNvSpPr>
          <p:nvPr>
            <p:ph type="sldNum" sz="quarter"/>
          </p:nvPr>
        </p:nvSpPr>
        <p:spPr>
          <a:noFill/>
          <a:ln/>
        </p:spPr>
        <p:txBody>
          <a:bodyPr/>
          <a:lstStyle/>
          <a:p>
            <a:fld id="{B2DE2AF4-E639-1F41-BB65-6A85CD553723}" type="slidenum">
              <a:rPr lang="en-US"/>
              <a:pPr/>
              <a:t>2</a:t>
            </a:fld>
            <a:endParaRPr lang="en-US"/>
          </a:p>
        </p:txBody>
      </p:sp>
      <p:sp>
        <p:nvSpPr>
          <p:cNvPr id="177155" name="Text Box 1"/>
          <p:cNvSpPr txBox="1">
            <a:spLocks noGrp="1" noRot="1" noChangeAspect="1" noChangeArrowheads="1"/>
          </p:cNvSpPr>
          <p:nvPr>
            <p:ph type="sldImg"/>
          </p:nvPr>
        </p:nvSpPr>
        <p:spPr>
          <a:xfrm>
            <a:off x="533400" y="763588"/>
            <a:ext cx="6705600" cy="3771900"/>
          </a:xfrm>
          <a:solidFill>
            <a:srgbClr val="FFFFFF"/>
          </a:solidFill>
          <a:ln>
            <a:solidFill>
              <a:srgbClr val="000000"/>
            </a:solidFill>
            <a:miter lim="800000"/>
          </a:ln>
        </p:spPr>
      </p:sp>
      <p:sp>
        <p:nvSpPr>
          <p:cNvPr id="177156" name="Text Box 2"/>
          <p:cNvSpPr txBox="1">
            <a:spLocks noGrp="1" noChangeArrowheads="1"/>
          </p:cNvSpPr>
          <p:nvPr>
            <p:ph type="body" idx="1"/>
          </p:nvPr>
        </p:nvSpPr>
        <p:spPr>
          <a:xfrm>
            <a:off x="777875" y="4776788"/>
            <a:ext cx="6218238" cy="4525962"/>
          </a:xfrm>
          <a:noFill/>
          <a:ln/>
        </p:spPr>
        <p:txBody>
          <a:bodyPr wrap="none" anchor="ctr"/>
          <a:lstStyle/>
          <a:p>
            <a:pPr marL="0" marR="0" indent="0" algn="l" defTabSz="457200" rtl="0" eaLnBrk="0" fontAlgn="base" latinLnBrk="0" hangingPunct="0">
              <a:lnSpc>
                <a:spcPct val="100000"/>
              </a:lnSpc>
              <a:spcBef>
                <a:spcPct val="30000"/>
              </a:spcBef>
              <a:spcAft>
                <a:spcPct val="0"/>
              </a:spcAft>
              <a:buClr>
                <a:srgbClr val="000000"/>
              </a:buClr>
              <a:buSzPct val="100000"/>
              <a:buFont typeface="Times New Roman" pitchFamily="-112" charset="0"/>
              <a:buNone/>
              <a:tabLst/>
              <a:defRPr/>
            </a:pPr>
            <a:r>
              <a:rPr lang="en-US" baseline="0" dirty="0" smtClean="0"/>
              <a:t>Vectorform </a:t>
            </a:r>
            <a:r>
              <a:rPr lang="en-US" baseline="0" dirty="0" smtClean="0"/>
              <a:t>is a </a:t>
            </a:r>
            <a:r>
              <a:rPr lang="en-US" sz="1200" dirty="0" smtClean="0">
                <a:solidFill>
                  <a:srgbClr val="1C1C37"/>
                </a:solidFill>
                <a:latin typeface="VistaSansAltLightIta" pitchFamily="18" charset="0"/>
                <a:ea typeface="VistaSansAltLightIta" pitchFamily="18" charset="0"/>
                <a:cs typeface="VistaSansAltLightIta" pitchFamily="18" charset="0"/>
              </a:rPr>
              <a:t>modern </a:t>
            </a:r>
            <a:r>
              <a:rPr lang="en-US" sz="1200" dirty="0" smtClean="0">
                <a:latin typeface="VistaSansAltLightIta" pitchFamily="18" charset="0"/>
                <a:ea typeface="VistaSansAltLightIta" pitchFamily="18" charset="0"/>
                <a:cs typeface="VistaSansAltLightIta" pitchFamily="18" charset="0"/>
              </a:rPr>
              <a:t>digital consultancy </a:t>
            </a:r>
            <a:r>
              <a:rPr lang="en-US" sz="1200" dirty="0" smtClean="0">
                <a:solidFill>
                  <a:srgbClr val="1C1C37"/>
                </a:solidFill>
                <a:latin typeface="VistaSansAltLightIta" pitchFamily="18" charset="0"/>
                <a:ea typeface="VistaSansAltLightIta" pitchFamily="18" charset="0"/>
                <a:cs typeface="VistaSansAltLightIta" pitchFamily="18" charset="0"/>
              </a:rPr>
              <a:t>and </a:t>
            </a:r>
            <a:r>
              <a:rPr lang="en-US" sz="1200" dirty="0" smtClean="0">
                <a:solidFill>
                  <a:srgbClr val="EC237A"/>
                </a:solidFill>
                <a:latin typeface="VistaSansAltLightIta" pitchFamily="18" charset="0"/>
                <a:ea typeface="VistaSansAltLightIta" pitchFamily="18" charset="0"/>
                <a:cs typeface="VistaSansAltLightIta" pitchFamily="18" charset="0"/>
              </a:rPr>
              <a:t>design studio.</a:t>
            </a:r>
          </a:p>
          <a:p>
            <a:pPr marL="0" marR="0" indent="0" algn="l" defTabSz="457200" rtl="0" eaLnBrk="0" fontAlgn="base" latinLnBrk="0" hangingPunct="0">
              <a:lnSpc>
                <a:spcPct val="100000"/>
              </a:lnSpc>
              <a:spcBef>
                <a:spcPct val="30000"/>
              </a:spcBef>
              <a:spcAft>
                <a:spcPct val="0"/>
              </a:spcAft>
              <a:buClr>
                <a:srgbClr val="000000"/>
              </a:buClr>
              <a:buSzPct val="100000"/>
              <a:buFont typeface="Times New Roman" pitchFamily="-112" charset="0"/>
              <a:buNone/>
              <a:tabLst/>
              <a:defRPr/>
            </a:pPr>
            <a:endParaRPr lang="en-US" sz="1200" dirty="0" smtClean="0">
              <a:solidFill>
                <a:srgbClr val="EC237A"/>
              </a:solidFill>
              <a:latin typeface="VistaSansAltLightIta" pitchFamily="18" charset="0"/>
              <a:ea typeface="VistaSansAltLightIta" pitchFamily="18" charset="0"/>
              <a:cs typeface="VistaSansAltLightIta" pitchFamily="18" charset="0"/>
            </a:endParaRPr>
          </a:p>
          <a:p>
            <a:pPr marL="0" marR="0" indent="0" algn="l" defTabSz="457200" rtl="0" eaLnBrk="0" fontAlgn="base" latinLnBrk="0" hangingPunct="0">
              <a:lnSpc>
                <a:spcPct val="100000"/>
              </a:lnSpc>
              <a:spcBef>
                <a:spcPct val="30000"/>
              </a:spcBef>
              <a:spcAft>
                <a:spcPct val="0"/>
              </a:spcAft>
              <a:buClr>
                <a:srgbClr val="000000"/>
              </a:buClr>
              <a:buSzPct val="100000"/>
              <a:buFont typeface="Times New Roman" pitchFamily="-112" charset="0"/>
              <a:buNone/>
              <a:tabLst/>
              <a:defRPr/>
            </a:pPr>
            <a:r>
              <a:rPr lang="en-US" sz="1200" dirty="0" smtClean="0">
                <a:solidFill>
                  <a:srgbClr val="1C1C37"/>
                </a:solidFill>
                <a:latin typeface="VistaSansAltLightIta" pitchFamily="18" charset="0"/>
                <a:ea typeface="VistaSansAltLightIta" pitchFamily="18" charset="0"/>
                <a:cs typeface="VistaSansAltLightIta" pitchFamily="18" charset="0"/>
              </a:rPr>
              <a:t>And our staff is a nicely balanced blend of </a:t>
            </a:r>
            <a:r>
              <a:rPr lang="en-US" sz="1200" dirty="0" smtClean="0">
                <a:solidFill>
                  <a:srgbClr val="1C1C37"/>
                </a:solidFill>
                <a:latin typeface="VistaSansAltLightIta" pitchFamily="18" charset="0"/>
                <a:ea typeface="VistaSansAltLightIta" pitchFamily="18" charset="0"/>
                <a:cs typeface="VistaSansAltLightIta" pitchFamily="18" charset="0"/>
              </a:rPr>
              <a:t>Designers,</a:t>
            </a:r>
            <a:r>
              <a:rPr lang="en-US" sz="1200" baseline="0" dirty="0" smtClean="0">
                <a:solidFill>
                  <a:srgbClr val="1C1C37"/>
                </a:solidFill>
                <a:latin typeface="VistaSansAltLightIta" pitchFamily="18" charset="0"/>
                <a:ea typeface="VistaSansAltLightIta" pitchFamily="18" charset="0"/>
                <a:cs typeface="VistaSansAltLightIta" pitchFamily="18" charset="0"/>
              </a:rPr>
              <a:t> </a:t>
            </a:r>
            <a:r>
              <a:rPr lang="en-US" sz="1200" dirty="0" smtClean="0">
                <a:solidFill>
                  <a:srgbClr val="1C1C37"/>
                </a:solidFill>
                <a:latin typeface="VistaSansAltLightIta" pitchFamily="18" charset="0"/>
                <a:ea typeface="VistaSansAltLightIta" pitchFamily="18" charset="0"/>
                <a:cs typeface="VistaSansAltLightIta" pitchFamily="18" charset="0"/>
              </a:rPr>
              <a:t>entrepreneurs, engineers, </a:t>
            </a:r>
            <a:r>
              <a:rPr lang="en-US" sz="1200" dirty="0" smtClean="0">
                <a:solidFill>
                  <a:srgbClr val="1C1C37"/>
                </a:solidFill>
                <a:latin typeface="VistaSansAltLightIta" pitchFamily="18" charset="0"/>
                <a:ea typeface="VistaSansAltLightIta" pitchFamily="18" charset="0"/>
                <a:cs typeface="VistaSansAltLightIta" pitchFamily="18" charset="0"/>
              </a:rPr>
              <a:t>and intellects</a:t>
            </a:r>
            <a:endParaRPr lang="en-US" sz="1200" dirty="0" smtClean="0">
              <a:solidFill>
                <a:srgbClr val="EC237A"/>
              </a:solidFill>
              <a:latin typeface="VistaSansAltLightIta" pitchFamily="18" charset="0"/>
              <a:ea typeface="VistaSansAltLightIta" pitchFamily="18" charset="0"/>
              <a:cs typeface="VistaSansAltLightIta" pitchFamily="18" charset="0"/>
            </a:endParaRPr>
          </a:p>
          <a:p>
            <a:endParaRPr lang="en-US" baseline="0" dirty="0" smtClean="0"/>
          </a:p>
          <a:p>
            <a:endParaRPr lang="en-US" baseline="0" dirty="0" smtClean="0"/>
          </a:p>
          <a:p>
            <a:endParaRPr lang="en-US" baseline="0"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211970" name="Rectangle 6"/>
          <p:cNvSpPr>
            <a:spLocks noGrp="1" noChangeArrowheads="1"/>
          </p:cNvSpPr>
          <p:nvPr>
            <p:ph type="sldNum" sz="quarter"/>
          </p:nvPr>
        </p:nvSpPr>
        <p:spPr>
          <a:noFill/>
          <a:ln/>
        </p:spPr>
        <p:txBody>
          <a:bodyPr/>
          <a:lstStyle/>
          <a:p>
            <a:fld id="{C8EF2E3E-3E5B-3847-81AD-5EA703837090}" type="slidenum">
              <a:rPr lang="en-US"/>
              <a:pPr/>
              <a:t>20</a:t>
            </a:fld>
            <a:endParaRPr lang="en-US"/>
          </a:p>
        </p:txBody>
      </p:sp>
      <p:sp>
        <p:nvSpPr>
          <p:cNvPr id="211971" name="Text Box 1"/>
          <p:cNvSpPr txBox="1">
            <a:spLocks noGrp="1" noRot="1" noChangeAspect="1" noChangeArrowheads="1"/>
          </p:cNvSpPr>
          <p:nvPr>
            <p:ph type="sldImg"/>
          </p:nvPr>
        </p:nvSpPr>
        <p:spPr>
          <a:xfrm>
            <a:off x="381000" y="685800"/>
            <a:ext cx="6096000" cy="3429000"/>
          </a:xfrm>
          <a:solidFill>
            <a:srgbClr val="FFFFFF"/>
          </a:solidFill>
          <a:ln>
            <a:solidFill>
              <a:srgbClr val="000000"/>
            </a:solidFill>
            <a:miter lim="800000"/>
          </a:ln>
        </p:spPr>
      </p:sp>
      <p:sp>
        <p:nvSpPr>
          <p:cNvPr id="211972" name="Text Box 2"/>
          <p:cNvSpPr txBox="1">
            <a:spLocks noGrp="1" noChangeArrowheads="1"/>
          </p:cNvSpPr>
          <p:nvPr>
            <p:ph type="body" idx="1"/>
          </p:nvPr>
        </p:nvSpPr>
        <p:spPr>
          <a:xfrm>
            <a:off x="685800" y="4343400"/>
            <a:ext cx="5486400" cy="4114800"/>
          </a:xfrm>
          <a:noFill/>
          <a:ln/>
        </p:spPr>
        <p:txBody>
          <a:bodyPr/>
          <a:lstStyle/>
          <a:p>
            <a:r>
              <a:rPr lang="en-US" sz="1200" kern="1200" dirty="0" smtClean="0">
                <a:solidFill>
                  <a:srgbClr val="000000"/>
                </a:solidFill>
                <a:latin typeface="Times New Roman" pitchFamily="-112" charset="0"/>
                <a:ea typeface="ＭＳ Ｐゴシック" pitchFamily="-112" charset="-128"/>
                <a:cs typeface="ＭＳ Ｐゴシック" pitchFamily="-112" charset="-128"/>
              </a:rPr>
              <a:t>Optimize</a:t>
            </a:r>
          </a:p>
          <a:p>
            <a:r>
              <a:rPr lang="en-US" sz="1200" kern="1200" dirty="0" smtClean="0">
                <a:solidFill>
                  <a:srgbClr val="000000"/>
                </a:solidFill>
                <a:latin typeface="Times New Roman" pitchFamily="-112" charset="0"/>
                <a:ea typeface="ＭＳ Ｐゴシック" pitchFamily="-112" charset="-128"/>
                <a:cs typeface="ＭＳ Ｐゴシック" pitchFamily="-112" charset="-128"/>
              </a:rPr>
              <a:t> </a:t>
            </a:r>
          </a:p>
          <a:p>
            <a:r>
              <a:rPr lang="en-US" sz="1200" kern="1200" dirty="0" smtClean="0">
                <a:solidFill>
                  <a:srgbClr val="000000"/>
                </a:solidFill>
                <a:latin typeface="Times New Roman" pitchFamily="-112" charset="0"/>
                <a:ea typeface="ＭＳ Ｐゴシック" pitchFamily="-112" charset="-128"/>
                <a:cs typeface="ＭＳ Ｐゴシック" pitchFamily="-112" charset="-128"/>
              </a:rPr>
              <a:t>The good news is that once a stable base has been established, you can now look at optimization. This is where we develop that well-oiled machine that creates the freedom to focus our energy on innovation.</a:t>
            </a:r>
          </a:p>
          <a:p>
            <a:endParaRPr lang="en-US" dirty="0"/>
          </a:p>
        </p:txBody>
      </p:sp>
      <p:sp>
        <p:nvSpPr>
          <p:cNvPr id="61443" name="Text Box 3"/>
          <p:cNvSpPr txBox="1">
            <a:spLocks noChangeArrowheads="1"/>
          </p:cNvSpPr>
          <p:nvPr/>
        </p:nvSpPr>
        <p:spPr bwMode="auto">
          <a:xfrm>
            <a:off x="3884613" y="8685213"/>
            <a:ext cx="2971800" cy="457200"/>
          </a:xfrm>
          <a:prstGeom prst="rect">
            <a:avLst/>
          </a:prstGeom>
          <a:noFill/>
          <a:ln w="9525" cap="flat">
            <a:noFill/>
            <a:round/>
            <a:headEnd/>
            <a:tailEnd/>
          </a:ln>
          <a:effectLst/>
        </p:spPr>
        <p:txBody>
          <a:bodyPr anchor="b">
            <a:prstTxWarp prst="textNoShape">
              <a:avLst/>
            </a:prstTxWarp>
          </a:bodyPr>
          <a:lstStyle/>
          <a:p>
            <a:pPr algn="r" hangingPunct="1">
              <a:lnSpc>
                <a:spcPct val="100000"/>
              </a:lnSpc>
              <a:tabLst>
                <a:tab pos="457200" algn="l"/>
                <a:tab pos="914400" algn="l"/>
                <a:tab pos="1371600" algn="l"/>
                <a:tab pos="1828800" algn="l"/>
                <a:tab pos="2286000" algn="l"/>
                <a:tab pos="2743200" algn="l"/>
              </a:tabLst>
              <a:defRPr/>
            </a:pPr>
            <a:fld id="{922B0063-9F6B-9949-827C-3C228A6AEE58}" type="slidenum">
              <a:rPr lang="en-US" sz="1200">
                <a:solidFill>
                  <a:srgbClr val="EC237A"/>
                </a:solidFill>
                <a:latin typeface="+mn-lt" charset="0"/>
                <a:ea typeface="+mn-ea" charset="0"/>
                <a:cs typeface="+mn-ea" charset="0"/>
              </a:rPr>
              <a:pPr algn="r" hangingPunct="1">
                <a:lnSpc>
                  <a:spcPct val="100000"/>
                </a:lnSpc>
                <a:tabLst>
                  <a:tab pos="457200" algn="l"/>
                  <a:tab pos="914400" algn="l"/>
                  <a:tab pos="1371600" algn="l"/>
                  <a:tab pos="1828800" algn="l"/>
                  <a:tab pos="2286000" algn="l"/>
                  <a:tab pos="2743200" algn="l"/>
                </a:tabLst>
                <a:defRPr/>
              </a:pPr>
              <a:t>20</a:t>
            </a:fld>
            <a:endParaRPr lang="en-US" sz="1200">
              <a:solidFill>
                <a:srgbClr val="EC237A"/>
              </a:solidFill>
              <a:latin typeface="+mn-lt" charset="0"/>
              <a:ea typeface="+mn-ea" charset="0"/>
              <a:cs typeface="+mn-ea"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207874" name="Rectangle 6"/>
          <p:cNvSpPr>
            <a:spLocks noGrp="1" noChangeArrowheads="1"/>
          </p:cNvSpPr>
          <p:nvPr>
            <p:ph type="sldNum" sz="quarter"/>
          </p:nvPr>
        </p:nvSpPr>
        <p:spPr>
          <a:noFill/>
          <a:ln/>
        </p:spPr>
        <p:txBody>
          <a:bodyPr/>
          <a:lstStyle/>
          <a:p>
            <a:fld id="{F376A72B-D5E9-B54A-B637-67DDBE90BAA3}" type="slidenum">
              <a:rPr lang="en-US"/>
              <a:pPr/>
              <a:t>21</a:t>
            </a:fld>
            <a:endParaRPr lang="en-US"/>
          </a:p>
        </p:txBody>
      </p:sp>
      <p:sp>
        <p:nvSpPr>
          <p:cNvPr id="207875" name="Text Box 1"/>
          <p:cNvSpPr txBox="1">
            <a:spLocks noGrp="1" noRot="1" noChangeAspect="1" noChangeArrowheads="1"/>
          </p:cNvSpPr>
          <p:nvPr>
            <p:ph type="sldImg"/>
          </p:nvPr>
        </p:nvSpPr>
        <p:spPr>
          <a:xfrm>
            <a:off x="381000" y="685800"/>
            <a:ext cx="6096000" cy="3429000"/>
          </a:xfrm>
          <a:solidFill>
            <a:srgbClr val="FFFFFF"/>
          </a:solidFill>
          <a:ln>
            <a:solidFill>
              <a:srgbClr val="000000"/>
            </a:solidFill>
            <a:miter lim="800000"/>
          </a:ln>
        </p:spPr>
      </p:sp>
      <p:sp>
        <p:nvSpPr>
          <p:cNvPr id="207876" name="Text Box 2"/>
          <p:cNvSpPr txBox="1">
            <a:spLocks noGrp="1" noChangeArrowheads="1"/>
          </p:cNvSpPr>
          <p:nvPr>
            <p:ph type="body" idx="1"/>
          </p:nvPr>
        </p:nvSpPr>
        <p:spPr>
          <a:xfrm>
            <a:off x="685800" y="4343400"/>
            <a:ext cx="5486400" cy="4114800"/>
          </a:xfrm>
          <a:noFill/>
          <a:ln/>
        </p:spPr>
        <p:txBody>
          <a:bodyPr/>
          <a:lstStyle/>
          <a:p>
            <a:pPr marL="215900" indent="-214313" eaLnBrk="1">
              <a:spcBef>
                <a:spcPct val="0"/>
              </a:spcBef>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000" dirty="0" smtClean="0">
                <a:latin typeface="Arial" pitchFamily="-112" charset="0"/>
                <a:ea typeface="Arial Unicode MS" pitchFamily="-112" charset="0"/>
                <a:cs typeface="Arial Unicode MS" pitchFamily="-112" charset="0"/>
              </a:rPr>
              <a:t>I</a:t>
            </a:r>
            <a:r>
              <a:rPr lang="en-US" sz="2000" baseline="0" dirty="0" smtClean="0">
                <a:latin typeface="Arial" pitchFamily="-112" charset="0"/>
                <a:ea typeface="Arial Unicode MS" pitchFamily="-112" charset="0"/>
                <a:cs typeface="Arial Unicode MS" pitchFamily="-112" charset="0"/>
              </a:rPr>
              <a:t> said a few minutes ago that getting a stable platform may require a higher than normal level of expenditures.</a:t>
            </a:r>
          </a:p>
          <a:p>
            <a:pPr marL="215900" indent="-214313" eaLnBrk="1">
              <a:spcBef>
                <a:spcPct val="0"/>
              </a:spcBef>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endParaRPr lang="en-US" sz="2000" baseline="0" dirty="0" smtClean="0">
              <a:latin typeface="Arial" pitchFamily="-112" charset="0"/>
              <a:ea typeface="Arial Unicode MS" pitchFamily="-112" charset="0"/>
              <a:cs typeface="Arial Unicode MS" pitchFamily="-112" charset="0"/>
            </a:endParaRPr>
          </a:p>
          <a:p>
            <a:pPr marL="215900" indent="-214313" eaLnBrk="1">
              <a:spcBef>
                <a:spcPct val="0"/>
              </a:spcBef>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000" baseline="0" dirty="0" smtClean="0">
                <a:latin typeface="Arial" pitchFamily="-112" charset="0"/>
                <a:ea typeface="Arial Unicode MS" pitchFamily="-112" charset="0"/>
                <a:cs typeface="Arial Unicode MS" pitchFamily="-112" charset="0"/>
              </a:rPr>
              <a:t>When we can move into </a:t>
            </a:r>
            <a:r>
              <a:rPr lang="en-US" sz="2000" b="1" baseline="0" dirty="0" smtClean="0">
                <a:latin typeface="Arial" pitchFamily="-112" charset="0"/>
                <a:ea typeface="Arial Unicode MS" pitchFamily="-112" charset="0"/>
                <a:cs typeface="Arial Unicode MS" pitchFamily="-112" charset="0"/>
              </a:rPr>
              <a:t>optimization</a:t>
            </a:r>
            <a:r>
              <a:rPr lang="en-US" sz="2000" baseline="0" dirty="0" smtClean="0">
                <a:latin typeface="Arial" pitchFamily="-112" charset="0"/>
                <a:ea typeface="Arial Unicode MS" pitchFamily="-112" charset="0"/>
                <a:cs typeface="Arial Unicode MS" pitchFamily="-112" charset="0"/>
              </a:rPr>
              <a:t>, we can </a:t>
            </a:r>
            <a:r>
              <a:rPr lang="en-US" sz="2000" b="1" baseline="0" dirty="0" smtClean="0">
                <a:latin typeface="Arial" pitchFamily="-112" charset="0"/>
                <a:ea typeface="Arial Unicode MS" pitchFamily="-112" charset="0"/>
                <a:cs typeface="Arial Unicode MS" pitchFamily="-112" charset="0"/>
              </a:rPr>
              <a:t>inflect </a:t>
            </a:r>
            <a:r>
              <a:rPr lang="en-US" sz="2000" baseline="0" dirty="0" smtClean="0">
                <a:latin typeface="Arial" pitchFamily="-112" charset="0"/>
                <a:ea typeface="Arial Unicode MS" pitchFamily="-112" charset="0"/>
                <a:cs typeface="Arial Unicode MS" pitchFamily="-112" charset="0"/>
              </a:rPr>
              <a:t>that line.</a:t>
            </a:r>
          </a:p>
          <a:p>
            <a:pPr marL="215900" indent="-214313" eaLnBrk="1">
              <a:spcBef>
                <a:spcPct val="0"/>
              </a:spcBef>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endParaRPr lang="en-US" sz="2000" baseline="0" dirty="0" smtClean="0">
              <a:latin typeface="Arial" pitchFamily="-112" charset="0"/>
              <a:ea typeface="Arial Unicode MS" pitchFamily="-112" charset="0"/>
              <a:cs typeface="Arial Unicode MS" pitchFamily="-112" charset="0"/>
            </a:endParaRPr>
          </a:p>
          <a:p>
            <a:pPr marL="215900" indent="-214313" eaLnBrk="1">
              <a:spcBef>
                <a:spcPct val="0"/>
              </a:spcBef>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000" baseline="0" dirty="0" smtClean="0">
                <a:latin typeface="Arial" pitchFamily="-112" charset="0"/>
                <a:ea typeface="Arial Unicode MS" pitchFamily="-112" charset="0"/>
                <a:cs typeface="Arial Unicode MS" pitchFamily="-112" charset="0"/>
              </a:rPr>
              <a:t>Our goal in this phase is to create that smoothly operating </a:t>
            </a:r>
            <a:r>
              <a:rPr lang="en-US" sz="2000" baseline="0" dirty="0" smtClean="0">
                <a:latin typeface="Arial" pitchFamily="-112" charset="0"/>
                <a:ea typeface="Arial Unicode MS" pitchFamily="-112" charset="0"/>
                <a:cs typeface="Arial Unicode MS" pitchFamily="-112" charset="0"/>
              </a:rPr>
              <a:t>system, one </a:t>
            </a:r>
            <a:r>
              <a:rPr lang="en-US" sz="2000" baseline="0" dirty="0" smtClean="0">
                <a:latin typeface="Arial" pitchFamily="-112" charset="0"/>
                <a:ea typeface="Arial Unicode MS" pitchFamily="-112" charset="0"/>
                <a:cs typeface="Arial Unicode MS" pitchFamily="-112" charset="0"/>
              </a:rPr>
              <a:t>that frees up our </a:t>
            </a:r>
            <a:r>
              <a:rPr lang="en-US" sz="2000" baseline="0" dirty="0" smtClean="0">
                <a:latin typeface="Arial" pitchFamily="-112" charset="0"/>
                <a:ea typeface="Arial Unicode MS" pitchFamily="-112" charset="0"/>
                <a:cs typeface="Arial Unicode MS" pitchFamily="-112" charset="0"/>
              </a:rPr>
              <a:t>budget,  AND </a:t>
            </a:r>
            <a:r>
              <a:rPr lang="en-US" sz="2000" baseline="0" dirty="0" smtClean="0">
                <a:latin typeface="Arial" pitchFamily="-112" charset="0"/>
                <a:ea typeface="Arial Unicode MS" pitchFamily="-112" charset="0"/>
                <a:cs typeface="Arial Unicode MS" pitchFamily="-112" charset="0"/>
              </a:rPr>
              <a:t>our </a:t>
            </a:r>
            <a:r>
              <a:rPr lang="en-US" sz="2000" baseline="0" dirty="0" smtClean="0">
                <a:latin typeface="Arial" pitchFamily="-112" charset="0"/>
                <a:ea typeface="Arial Unicode MS" pitchFamily="-112" charset="0"/>
                <a:cs typeface="Arial Unicode MS" pitchFamily="-112" charset="0"/>
              </a:rPr>
              <a:t>people </a:t>
            </a:r>
            <a:r>
              <a:rPr lang="en-US" sz="2000" baseline="0" dirty="0" smtClean="0">
                <a:latin typeface="Arial" pitchFamily="-112" charset="0"/>
                <a:ea typeface="Arial Unicode MS" pitchFamily="-112" charset="0"/>
                <a:cs typeface="Arial Unicode MS" pitchFamily="-112" charset="0"/>
              </a:rPr>
              <a:t>to focus on the big </a:t>
            </a:r>
            <a:r>
              <a:rPr lang="en-US" sz="2000" baseline="0" dirty="0" smtClean="0">
                <a:latin typeface="Arial" pitchFamily="-112" charset="0"/>
                <a:ea typeface="Arial Unicode MS" pitchFamily="-112" charset="0"/>
                <a:cs typeface="Arial Unicode MS" pitchFamily="-112" charset="0"/>
              </a:rPr>
              <a:t>win. Innovation</a:t>
            </a:r>
            <a:endParaRPr lang="en-US" sz="2000" dirty="0">
              <a:latin typeface="Arial" pitchFamily="-112" charset="0"/>
              <a:ea typeface="Arial Unicode MS" pitchFamily="-112" charset="0"/>
              <a:cs typeface="Arial Unicode MS" pitchFamily="-112" charset="0"/>
            </a:endParaRPr>
          </a:p>
        </p:txBody>
      </p:sp>
      <p:sp>
        <p:nvSpPr>
          <p:cNvPr id="59395" name="Text Box 3"/>
          <p:cNvSpPr txBox="1">
            <a:spLocks noChangeArrowheads="1"/>
          </p:cNvSpPr>
          <p:nvPr/>
        </p:nvSpPr>
        <p:spPr bwMode="auto">
          <a:xfrm>
            <a:off x="3884613" y="8685213"/>
            <a:ext cx="2971800" cy="457200"/>
          </a:xfrm>
          <a:prstGeom prst="rect">
            <a:avLst/>
          </a:prstGeom>
          <a:noFill/>
          <a:ln w="9525" cap="flat">
            <a:noFill/>
            <a:round/>
            <a:headEnd/>
            <a:tailEnd/>
          </a:ln>
          <a:effectLst/>
        </p:spPr>
        <p:txBody>
          <a:bodyPr anchor="b">
            <a:prstTxWarp prst="textNoShape">
              <a:avLst/>
            </a:prstTxWarp>
          </a:bodyPr>
          <a:lstStyle/>
          <a:p>
            <a:pPr algn="r" hangingPunct="1">
              <a:lnSpc>
                <a:spcPct val="100000"/>
              </a:lnSpc>
              <a:tabLst>
                <a:tab pos="457200" algn="l"/>
                <a:tab pos="914400" algn="l"/>
                <a:tab pos="1371600" algn="l"/>
                <a:tab pos="1828800" algn="l"/>
                <a:tab pos="2286000" algn="l"/>
                <a:tab pos="2743200" algn="l"/>
              </a:tabLst>
              <a:defRPr/>
            </a:pPr>
            <a:fld id="{66528FCE-4245-9943-BB9E-154462FFCC18}" type="slidenum">
              <a:rPr lang="en-US" sz="1200">
                <a:solidFill>
                  <a:srgbClr val="EC237A"/>
                </a:solidFill>
                <a:latin typeface="+mn-lt" charset="0"/>
                <a:ea typeface="+mn-ea" charset="0"/>
                <a:cs typeface="+mn-ea" charset="0"/>
              </a:rPr>
              <a:pPr algn="r" hangingPunct="1">
                <a:lnSpc>
                  <a:spcPct val="100000"/>
                </a:lnSpc>
                <a:tabLst>
                  <a:tab pos="457200" algn="l"/>
                  <a:tab pos="914400" algn="l"/>
                  <a:tab pos="1371600" algn="l"/>
                  <a:tab pos="1828800" algn="l"/>
                  <a:tab pos="2286000" algn="l"/>
                  <a:tab pos="2743200" algn="l"/>
                </a:tabLst>
                <a:defRPr/>
              </a:pPr>
              <a:t>21</a:t>
            </a:fld>
            <a:endParaRPr lang="en-US" sz="1200">
              <a:solidFill>
                <a:srgbClr val="EC237A"/>
              </a:solidFill>
              <a:latin typeface="+mn-lt" charset="0"/>
              <a:ea typeface="+mn-ea" charset="0"/>
              <a:cs typeface="+mn-ea"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220162" name="Rectangle 6"/>
          <p:cNvSpPr>
            <a:spLocks noGrp="1" noChangeArrowheads="1"/>
          </p:cNvSpPr>
          <p:nvPr>
            <p:ph type="sldNum" sz="quarter"/>
          </p:nvPr>
        </p:nvSpPr>
        <p:spPr>
          <a:noFill/>
          <a:ln/>
        </p:spPr>
        <p:txBody>
          <a:bodyPr/>
          <a:lstStyle/>
          <a:p>
            <a:fld id="{B0F06575-C4EC-A745-88DE-02C2841420AC}" type="slidenum">
              <a:rPr lang="en-US"/>
              <a:pPr/>
              <a:t>22</a:t>
            </a:fld>
            <a:endParaRPr lang="en-US"/>
          </a:p>
        </p:txBody>
      </p:sp>
      <p:sp>
        <p:nvSpPr>
          <p:cNvPr id="220163" name="Text Box 1"/>
          <p:cNvSpPr txBox="1">
            <a:spLocks noGrp="1" noRot="1" noChangeAspect="1" noChangeArrowheads="1"/>
          </p:cNvSpPr>
          <p:nvPr>
            <p:ph type="sldImg"/>
          </p:nvPr>
        </p:nvSpPr>
        <p:spPr>
          <a:xfrm>
            <a:off x="381000" y="695325"/>
            <a:ext cx="6094413" cy="3429000"/>
          </a:xfrm>
          <a:solidFill>
            <a:srgbClr val="FFFFFF"/>
          </a:solidFill>
          <a:ln>
            <a:solidFill>
              <a:srgbClr val="000000"/>
            </a:solidFill>
            <a:miter lim="800000"/>
          </a:ln>
        </p:spPr>
      </p:sp>
      <p:sp>
        <p:nvSpPr>
          <p:cNvPr id="220164" name="Text Box 2"/>
          <p:cNvSpPr txBox="1">
            <a:spLocks noGrp="1" noChangeArrowheads="1"/>
          </p:cNvSpPr>
          <p:nvPr>
            <p:ph type="body" idx="1"/>
          </p:nvPr>
        </p:nvSpPr>
        <p:spPr>
          <a:xfrm>
            <a:off x="685800" y="4343400"/>
            <a:ext cx="5486400" cy="4114800"/>
          </a:xfrm>
          <a:noFill/>
          <a:ln/>
        </p:spPr>
        <p:txBody>
          <a:bodyPr wrap="none" anchor="ctr"/>
          <a:lstStyle/>
          <a:p>
            <a:r>
              <a:rPr lang="en-US" sz="1200" kern="1200" dirty="0" smtClean="0">
                <a:solidFill>
                  <a:srgbClr val="000000"/>
                </a:solidFill>
                <a:latin typeface="Times New Roman" pitchFamily="-112" charset="0"/>
                <a:ea typeface="ＭＳ Ｐゴシック" pitchFamily="-112" charset="-128"/>
                <a:cs typeface="ＭＳ Ｐゴシック" pitchFamily="-112" charset="-128"/>
              </a:rPr>
              <a:t>I was recently in Philly at Comcast doing a deep dive on their Infinity X1 platform. </a:t>
            </a:r>
          </a:p>
          <a:p>
            <a:r>
              <a:rPr lang="en-US" sz="1200" kern="1200" dirty="0" smtClean="0">
                <a:solidFill>
                  <a:srgbClr val="000000"/>
                </a:solidFill>
                <a:latin typeface="Times New Roman" pitchFamily="-112" charset="0"/>
                <a:ea typeface="ＭＳ Ｐゴシック" pitchFamily="-112" charset="-128"/>
                <a:cs typeface="ＭＳ Ｐゴシック" pitchFamily="-112" charset="-128"/>
              </a:rPr>
              <a:t> </a:t>
            </a:r>
          </a:p>
          <a:p>
            <a:r>
              <a:rPr lang="en-US" sz="1200" kern="1200" dirty="0" smtClean="0">
                <a:solidFill>
                  <a:srgbClr val="000000"/>
                </a:solidFill>
                <a:latin typeface="Times New Roman" pitchFamily="-112" charset="0"/>
                <a:ea typeface="ＭＳ Ｐゴシック" pitchFamily="-112" charset="-128"/>
                <a:cs typeface="ＭＳ Ｐゴシック" pitchFamily="-112" charset="-128"/>
              </a:rPr>
              <a:t>Is anyone here an X1 user? [long pause]</a:t>
            </a:r>
          </a:p>
          <a:p>
            <a:r>
              <a:rPr lang="en-US" sz="1200" kern="1200" dirty="0" smtClean="0">
                <a:solidFill>
                  <a:srgbClr val="000000"/>
                </a:solidFill>
                <a:latin typeface="Times New Roman" pitchFamily="-112" charset="0"/>
                <a:ea typeface="ＭＳ Ｐゴシック" pitchFamily="-112" charset="-128"/>
                <a:cs typeface="ＭＳ Ｐゴシック" pitchFamily="-112" charset="-128"/>
              </a:rPr>
              <a:t> </a:t>
            </a:r>
          </a:p>
          <a:p>
            <a:r>
              <a:rPr lang="en-US" sz="1200" kern="1200" dirty="0" smtClean="0">
                <a:solidFill>
                  <a:srgbClr val="000000"/>
                </a:solidFill>
                <a:latin typeface="Times New Roman" pitchFamily="-112" charset="0"/>
                <a:ea typeface="ＭＳ Ｐゴシック" pitchFamily="-112" charset="-128"/>
                <a:cs typeface="ＭＳ Ｐゴシック" pitchFamily="-112" charset="-128"/>
              </a:rPr>
              <a:t>You, </a:t>
            </a:r>
            <a:r>
              <a:rPr lang="en-US" sz="1200" kern="1200" dirty="0" smtClean="0">
                <a:solidFill>
                  <a:srgbClr val="000000"/>
                </a:solidFill>
                <a:latin typeface="Times New Roman" pitchFamily="-112" charset="0"/>
                <a:ea typeface="ＭＳ Ｐゴシック" pitchFamily="-112" charset="-128"/>
                <a:cs typeface="ＭＳ Ｐゴシック" pitchFamily="-112" charset="-128"/>
              </a:rPr>
              <a:t>as </a:t>
            </a:r>
            <a:r>
              <a:rPr lang="en-US" sz="1200" kern="1200" dirty="0" smtClean="0">
                <a:solidFill>
                  <a:srgbClr val="000000"/>
                </a:solidFill>
                <a:latin typeface="Times New Roman" pitchFamily="-112" charset="0"/>
                <a:ea typeface="ＭＳ Ｐゴシック" pitchFamily="-112" charset="-128"/>
                <a:cs typeface="ＭＳ Ｐゴシック" pitchFamily="-112" charset="-128"/>
              </a:rPr>
              <a:t>consumers,</a:t>
            </a:r>
            <a:r>
              <a:rPr lang="en-US" sz="1200" kern="1200" baseline="0" dirty="0" smtClean="0">
                <a:solidFill>
                  <a:srgbClr val="000000"/>
                </a:solidFill>
                <a:latin typeface="Times New Roman" pitchFamily="-112" charset="0"/>
                <a:ea typeface="ＭＳ Ｐゴシック" pitchFamily="-112" charset="-128"/>
                <a:cs typeface="ＭＳ Ｐゴシック" pitchFamily="-112" charset="-128"/>
              </a:rPr>
              <a:t> </a:t>
            </a:r>
            <a:r>
              <a:rPr lang="en-US" sz="1200" kern="1200" dirty="0" smtClean="0">
                <a:solidFill>
                  <a:srgbClr val="000000"/>
                </a:solidFill>
                <a:latin typeface="Times New Roman" pitchFamily="-112" charset="0"/>
                <a:ea typeface="ＭＳ Ｐゴシック" pitchFamily="-112" charset="-128"/>
                <a:cs typeface="ＭＳ Ｐゴシック" pitchFamily="-112" charset="-128"/>
              </a:rPr>
              <a:t> </a:t>
            </a:r>
            <a:r>
              <a:rPr lang="en-US" sz="1200" kern="1200" dirty="0" smtClean="0">
                <a:solidFill>
                  <a:srgbClr val="000000"/>
                </a:solidFill>
                <a:latin typeface="Times New Roman" pitchFamily="-112" charset="0"/>
                <a:ea typeface="ＭＳ Ｐゴシック" pitchFamily="-112" charset="-128"/>
                <a:cs typeface="ＭＳ Ｐゴシック" pitchFamily="-112" charset="-128"/>
              </a:rPr>
              <a:t>probably don’t realize this, but X1 is an amazing example of an optimized platform.</a:t>
            </a:r>
          </a:p>
          <a:p>
            <a:r>
              <a:rPr lang="en-US" sz="1200" kern="1200" dirty="0" smtClean="0">
                <a:solidFill>
                  <a:srgbClr val="000000"/>
                </a:solidFill>
                <a:latin typeface="Times New Roman" pitchFamily="-112" charset="0"/>
                <a:ea typeface="ＭＳ Ｐゴシック" pitchFamily="-112" charset="-128"/>
                <a:cs typeface="ＭＳ Ｐゴシック" pitchFamily="-112" charset="-128"/>
              </a:rPr>
              <a:t> </a:t>
            </a:r>
          </a:p>
          <a:p>
            <a:r>
              <a:rPr lang="en-US" sz="1200" kern="1200" dirty="0" smtClean="0">
                <a:solidFill>
                  <a:srgbClr val="000000"/>
                </a:solidFill>
                <a:latin typeface="Times New Roman" pitchFamily="-112" charset="0"/>
                <a:ea typeface="ＭＳ Ｐゴシック" pitchFamily="-112" charset="-128"/>
                <a:cs typeface="ＭＳ Ｐゴシック" pitchFamily="-112" charset="-128"/>
              </a:rPr>
              <a:t>Historically, Comcast would update the software running on your cable box once every one to two years. Any amount of change was fear inducing that sent waves throughout the entire company.</a:t>
            </a:r>
          </a:p>
          <a:p>
            <a:r>
              <a:rPr lang="en-US" sz="1200" kern="1200" dirty="0" smtClean="0">
                <a:solidFill>
                  <a:srgbClr val="000000"/>
                </a:solidFill>
                <a:latin typeface="Times New Roman" pitchFamily="-112" charset="0"/>
                <a:ea typeface="ＭＳ Ｐゴシック" pitchFamily="-112" charset="-128"/>
                <a:cs typeface="ＭＳ Ｐゴシック" pitchFamily="-112" charset="-128"/>
              </a:rPr>
              <a:t> </a:t>
            </a:r>
          </a:p>
          <a:p>
            <a:r>
              <a:rPr lang="en-US" sz="1200" kern="1200" dirty="0" smtClean="0">
                <a:solidFill>
                  <a:srgbClr val="000000"/>
                </a:solidFill>
                <a:latin typeface="Times New Roman" pitchFamily="-112" charset="0"/>
                <a:ea typeface="ＭＳ Ｐゴシック" pitchFamily="-112" charset="-128"/>
                <a:cs typeface="ＭＳ Ｐゴシック" pitchFamily="-112" charset="-128"/>
              </a:rPr>
              <a:t>I personally think this is one of many examples of how we will look back at this point in time as pre-iPhone and post-iPhone.</a:t>
            </a:r>
          </a:p>
          <a:p>
            <a:r>
              <a:rPr lang="en-US" sz="1200" kern="1200" dirty="0" smtClean="0">
                <a:solidFill>
                  <a:srgbClr val="000000"/>
                </a:solidFill>
                <a:latin typeface="Times New Roman" pitchFamily="-112" charset="0"/>
                <a:ea typeface="ＭＳ Ｐゴシック" pitchFamily="-112" charset="-128"/>
                <a:cs typeface="ＭＳ Ｐゴシック" pitchFamily="-112" charset="-128"/>
              </a:rPr>
              <a:t> </a:t>
            </a:r>
          </a:p>
          <a:p>
            <a:r>
              <a:rPr lang="en-US" sz="1200" kern="1200" dirty="0" smtClean="0">
                <a:solidFill>
                  <a:srgbClr val="000000"/>
                </a:solidFill>
                <a:latin typeface="Times New Roman" pitchFamily="-112" charset="0"/>
                <a:ea typeface="ＭＳ Ｐゴシック" pitchFamily="-112" charset="-128"/>
                <a:cs typeface="ＭＳ Ｐゴシック" pitchFamily="-112" charset="-128"/>
              </a:rPr>
              <a:t>Comcast looked at what Apple was doing and they were releasing new updates to their users on a monthly basis, with a fairly regular cadence.</a:t>
            </a:r>
          </a:p>
          <a:p>
            <a:r>
              <a:rPr lang="en-US" sz="1200" kern="1200" dirty="0" smtClean="0">
                <a:solidFill>
                  <a:srgbClr val="000000"/>
                </a:solidFill>
                <a:latin typeface="Times New Roman" pitchFamily="-112" charset="0"/>
                <a:ea typeface="ＭＳ Ｐゴシック" pitchFamily="-112" charset="-128"/>
                <a:cs typeface="ＭＳ Ｐゴシック" pitchFamily="-112" charset="-128"/>
              </a:rPr>
              <a:t> </a:t>
            </a:r>
          </a:p>
          <a:p>
            <a:r>
              <a:rPr lang="en-US" sz="1200" kern="1200" dirty="0" smtClean="0">
                <a:solidFill>
                  <a:srgbClr val="000000"/>
                </a:solidFill>
                <a:latin typeface="Times New Roman" pitchFamily="-112" charset="0"/>
                <a:ea typeface="ＭＳ Ｐゴシック" pitchFamily="-112" charset="-128"/>
                <a:cs typeface="ＭＳ Ｐゴシック" pitchFamily="-112" charset="-128"/>
              </a:rPr>
              <a:t>Here they are, unable to release any kind of change in less than a year and they witness Apple updating a system just as complex and with just as many users every month.</a:t>
            </a:r>
          </a:p>
          <a:p>
            <a:r>
              <a:rPr lang="en-US" sz="1200" kern="1200" dirty="0" smtClean="0">
                <a:solidFill>
                  <a:srgbClr val="000000"/>
                </a:solidFill>
                <a:latin typeface="Times New Roman" pitchFamily="-112" charset="0"/>
                <a:ea typeface="ＭＳ Ｐゴシック" pitchFamily="-112" charset="-128"/>
                <a:cs typeface="ＭＳ Ｐゴシック" pitchFamily="-112" charset="-128"/>
              </a:rPr>
              <a:t> </a:t>
            </a:r>
          </a:p>
          <a:p>
            <a:r>
              <a:rPr lang="en-US" sz="1200" kern="1200" dirty="0" smtClean="0">
                <a:solidFill>
                  <a:srgbClr val="000000"/>
                </a:solidFill>
                <a:latin typeface="Times New Roman" pitchFamily="-112" charset="0"/>
                <a:ea typeface="ＭＳ Ｐゴシック" pitchFamily="-112" charset="-128"/>
                <a:cs typeface="ＭＳ Ｐゴシック" pitchFamily="-112" charset="-128"/>
              </a:rPr>
              <a:t>Comcast created an ingenious new system, called X1, which changes everything.</a:t>
            </a:r>
          </a:p>
          <a:p>
            <a:r>
              <a:rPr lang="en-US" sz="1200" kern="1200" dirty="0" smtClean="0">
                <a:solidFill>
                  <a:srgbClr val="000000"/>
                </a:solidFill>
                <a:latin typeface="Times New Roman" pitchFamily="-112" charset="0"/>
                <a:ea typeface="ＭＳ Ｐゴシック" pitchFamily="-112" charset="-128"/>
                <a:cs typeface="ＭＳ Ｐゴシック" pitchFamily="-112" charset="-128"/>
              </a:rPr>
              <a:t> </a:t>
            </a:r>
          </a:p>
          <a:p>
            <a:r>
              <a:rPr lang="en-US" sz="1200" kern="1200" dirty="0" smtClean="0">
                <a:solidFill>
                  <a:srgbClr val="000000"/>
                </a:solidFill>
                <a:latin typeface="Times New Roman" pitchFamily="-112" charset="0"/>
                <a:ea typeface="ＭＳ Ｐゴシック" pitchFamily="-112" charset="-128"/>
                <a:cs typeface="ＭＳ Ｐゴシック" pitchFamily="-112" charset="-128"/>
              </a:rPr>
              <a:t>Today, if you are an X1 user, Comcast is sending updates with new features such as a new guide menu layout or different color schemes – ON A BI-WEEKLY BASIS.    Additionally, they are pushing to begin weekly updates soon. They have an optimized system in place that enables their ultimate goal</a:t>
            </a:r>
            <a:r>
              <a:rPr lang="en-US" dirty="0" smtClean="0"/>
              <a:t> </a:t>
            </a:r>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222210" name="Rectangle 6"/>
          <p:cNvSpPr>
            <a:spLocks noGrp="1" noChangeArrowheads="1"/>
          </p:cNvSpPr>
          <p:nvPr>
            <p:ph type="sldNum" sz="quarter"/>
          </p:nvPr>
        </p:nvSpPr>
        <p:spPr>
          <a:noFill/>
          <a:ln/>
        </p:spPr>
        <p:txBody>
          <a:bodyPr/>
          <a:lstStyle/>
          <a:p>
            <a:fld id="{A8D0580C-08D0-384A-9E62-76B54222DD10}" type="slidenum">
              <a:rPr lang="en-US"/>
              <a:pPr/>
              <a:t>23</a:t>
            </a:fld>
            <a:endParaRPr lang="en-US"/>
          </a:p>
        </p:txBody>
      </p:sp>
      <p:sp>
        <p:nvSpPr>
          <p:cNvPr id="222211" name="Text Box 1"/>
          <p:cNvSpPr txBox="1">
            <a:spLocks noGrp="1" noRot="1" noChangeAspect="1" noChangeArrowheads="1"/>
          </p:cNvSpPr>
          <p:nvPr>
            <p:ph type="sldImg"/>
          </p:nvPr>
        </p:nvSpPr>
        <p:spPr>
          <a:xfrm>
            <a:off x="381000" y="685800"/>
            <a:ext cx="6096000" cy="3429000"/>
          </a:xfrm>
          <a:solidFill>
            <a:srgbClr val="FFFFFF"/>
          </a:solidFill>
          <a:ln>
            <a:solidFill>
              <a:srgbClr val="000000"/>
            </a:solidFill>
            <a:miter lim="800000"/>
          </a:ln>
        </p:spPr>
      </p:sp>
      <p:sp>
        <p:nvSpPr>
          <p:cNvPr id="222212" name="Text Box 2"/>
          <p:cNvSpPr txBox="1">
            <a:spLocks noGrp="1" noChangeArrowheads="1"/>
          </p:cNvSpPr>
          <p:nvPr>
            <p:ph type="body" idx="1"/>
          </p:nvPr>
        </p:nvSpPr>
        <p:spPr>
          <a:xfrm>
            <a:off x="685800" y="4343400"/>
            <a:ext cx="5486400" cy="4114800"/>
          </a:xfrm>
          <a:noFill/>
          <a:ln/>
        </p:spPr>
        <p:txBody>
          <a:bodyPr/>
          <a:lstStyle/>
          <a:p>
            <a:r>
              <a:rPr lang="en-US" sz="2000" kern="1200" dirty="0" smtClean="0">
                <a:solidFill>
                  <a:srgbClr val="000000"/>
                </a:solidFill>
                <a:latin typeface="Times New Roman" pitchFamily="-112" charset="0"/>
                <a:ea typeface="ＭＳ Ｐゴシック" pitchFamily="-112" charset="-128"/>
                <a:cs typeface="ＭＳ Ｐゴシック" pitchFamily="-112" charset="-128"/>
              </a:rPr>
              <a:t>Historically, Comcast would update the software running on your cable box once every one to two years. Any amount of change was fear inducing that sent waves throughout the entire company.</a:t>
            </a:r>
          </a:p>
          <a:p>
            <a:r>
              <a:rPr lang="en-US" sz="2000" kern="1200" dirty="0" smtClean="0">
                <a:solidFill>
                  <a:srgbClr val="000000"/>
                </a:solidFill>
                <a:latin typeface="Times New Roman" pitchFamily="-112" charset="0"/>
                <a:ea typeface="ＭＳ Ｐゴシック" pitchFamily="-112" charset="-128"/>
                <a:cs typeface="ＭＳ Ｐゴシック" pitchFamily="-112" charset="-128"/>
              </a:rPr>
              <a:t> </a:t>
            </a:r>
          </a:p>
          <a:p>
            <a:r>
              <a:rPr lang="en-US" sz="2000" kern="1200" dirty="0" smtClean="0">
                <a:solidFill>
                  <a:srgbClr val="000000"/>
                </a:solidFill>
                <a:latin typeface="Times New Roman" pitchFamily="-112" charset="0"/>
                <a:ea typeface="ＭＳ Ｐゴシック" pitchFamily="-112" charset="-128"/>
                <a:cs typeface="ＭＳ Ｐゴシック" pitchFamily="-112" charset="-128"/>
              </a:rPr>
              <a:t>I personally think this is one of many examples of how we will look back at this point in time as pre-iPhone and post-iPhone.</a:t>
            </a:r>
          </a:p>
          <a:p>
            <a:r>
              <a:rPr lang="en-US" sz="2000" kern="1200" dirty="0" smtClean="0">
                <a:solidFill>
                  <a:srgbClr val="000000"/>
                </a:solidFill>
                <a:latin typeface="Times New Roman" pitchFamily="-112" charset="0"/>
                <a:ea typeface="ＭＳ Ｐゴシック" pitchFamily="-112" charset="-128"/>
                <a:cs typeface="ＭＳ Ｐゴシック" pitchFamily="-112" charset="-128"/>
              </a:rPr>
              <a:t> </a:t>
            </a:r>
          </a:p>
          <a:p>
            <a:r>
              <a:rPr lang="en-US" sz="2000" kern="1200" dirty="0" smtClean="0">
                <a:solidFill>
                  <a:srgbClr val="000000"/>
                </a:solidFill>
                <a:latin typeface="Times New Roman" pitchFamily="-112" charset="0"/>
                <a:ea typeface="ＭＳ Ｐゴシック" pitchFamily="-112" charset="-128"/>
                <a:cs typeface="ＭＳ Ｐゴシック" pitchFamily="-112" charset="-128"/>
              </a:rPr>
              <a:t>Comcast looked at what Apple was doing and they were releasing new updates to their users on a monthly basis, with a fairly regular cadence.</a:t>
            </a:r>
          </a:p>
          <a:p>
            <a:r>
              <a:rPr lang="en-US" sz="2000" kern="1200" dirty="0" smtClean="0">
                <a:solidFill>
                  <a:srgbClr val="000000"/>
                </a:solidFill>
                <a:latin typeface="Times New Roman" pitchFamily="-112" charset="0"/>
                <a:ea typeface="ＭＳ Ｐゴシック" pitchFamily="-112" charset="-128"/>
                <a:cs typeface="ＭＳ Ｐゴシック" pitchFamily="-112" charset="-128"/>
              </a:rPr>
              <a:t> </a:t>
            </a:r>
          </a:p>
          <a:p>
            <a:r>
              <a:rPr lang="en-US" sz="2000" kern="1200" dirty="0" smtClean="0">
                <a:solidFill>
                  <a:srgbClr val="000000"/>
                </a:solidFill>
                <a:latin typeface="Times New Roman" pitchFamily="-112" charset="0"/>
                <a:ea typeface="ＭＳ Ｐゴシック" pitchFamily="-112" charset="-128"/>
                <a:cs typeface="ＭＳ Ｐゴシック" pitchFamily="-112" charset="-128"/>
              </a:rPr>
              <a:t>Here they are, unable to release any kind of change in less than a year and they witness Apple updating a system just as complex and with just as many users every month.</a:t>
            </a:r>
          </a:p>
          <a:p>
            <a:r>
              <a:rPr lang="en-US" sz="2000" kern="1200" dirty="0" smtClean="0">
                <a:solidFill>
                  <a:srgbClr val="000000"/>
                </a:solidFill>
                <a:latin typeface="Times New Roman" pitchFamily="-112" charset="0"/>
                <a:ea typeface="ＭＳ Ｐゴシック" pitchFamily="-112" charset="-128"/>
                <a:cs typeface="ＭＳ Ｐゴシック" pitchFamily="-112" charset="-128"/>
              </a:rPr>
              <a:t> </a:t>
            </a:r>
          </a:p>
          <a:p>
            <a:r>
              <a:rPr lang="en-US" sz="2000" kern="1200" dirty="0" smtClean="0">
                <a:solidFill>
                  <a:srgbClr val="000000"/>
                </a:solidFill>
                <a:latin typeface="Times New Roman" pitchFamily="-112" charset="0"/>
                <a:ea typeface="ＭＳ Ｐゴシック" pitchFamily="-112" charset="-128"/>
                <a:cs typeface="ＭＳ Ｐゴシック" pitchFamily="-112" charset="-128"/>
              </a:rPr>
              <a:t>Comcast created an ingenious new system, called X1, which changes everything.</a:t>
            </a:r>
          </a:p>
          <a:p>
            <a:r>
              <a:rPr lang="en-US" sz="2000" kern="1200" dirty="0" smtClean="0">
                <a:solidFill>
                  <a:srgbClr val="000000"/>
                </a:solidFill>
                <a:latin typeface="Times New Roman" pitchFamily="-112" charset="0"/>
                <a:ea typeface="ＭＳ Ｐゴシック" pitchFamily="-112" charset="-128"/>
                <a:cs typeface="ＭＳ Ｐゴシック" pitchFamily="-112" charset="-128"/>
              </a:rPr>
              <a:t> </a:t>
            </a:r>
          </a:p>
          <a:p>
            <a:r>
              <a:rPr lang="en-US" sz="2000" kern="1200" dirty="0" smtClean="0">
                <a:solidFill>
                  <a:srgbClr val="000000"/>
                </a:solidFill>
                <a:latin typeface="Times New Roman" pitchFamily="-112" charset="0"/>
                <a:ea typeface="ＭＳ Ｐゴシック" pitchFamily="-112" charset="-128"/>
                <a:cs typeface="ＭＳ Ｐゴシック" pitchFamily="-112" charset="-128"/>
              </a:rPr>
              <a:t>Today, if you are an X1 user, Comcast is sending updates with new features such as a new guide menu layout or different color schemes – ON A BI-WEEKLY BASIS.    </a:t>
            </a:r>
          </a:p>
          <a:p>
            <a:endParaRPr lang="en-US" sz="2000" kern="1200" dirty="0" smtClean="0">
              <a:solidFill>
                <a:srgbClr val="000000"/>
              </a:solidFill>
              <a:latin typeface="Times New Roman" pitchFamily="-112" charset="0"/>
              <a:ea typeface="ＭＳ Ｐゴシック" pitchFamily="-112" charset="-128"/>
              <a:cs typeface="ＭＳ Ｐゴシック" pitchFamily="-112" charset="-128"/>
            </a:endParaRPr>
          </a:p>
          <a:p>
            <a:r>
              <a:rPr lang="en-US" sz="2000" kern="1200" dirty="0" smtClean="0">
                <a:solidFill>
                  <a:srgbClr val="000000"/>
                </a:solidFill>
                <a:latin typeface="Times New Roman" pitchFamily="-112" charset="0"/>
                <a:ea typeface="ＭＳ Ｐゴシック" pitchFamily="-112" charset="-128"/>
                <a:cs typeface="ＭＳ Ｐゴシック" pitchFamily="-112" charset="-128"/>
              </a:rPr>
              <a:t>Additionally, they </a:t>
            </a:r>
            <a:r>
              <a:rPr lang="en-US" sz="2000" kern="1200" dirty="0" smtClean="0">
                <a:solidFill>
                  <a:srgbClr val="000000"/>
                </a:solidFill>
                <a:latin typeface="Times New Roman" pitchFamily="-112" charset="0"/>
                <a:ea typeface="ＭＳ Ｐゴシック" pitchFamily="-112" charset="-128"/>
                <a:cs typeface="ＭＳ Ｐゴシック" pitchFamily="-112" charset="-128"/>
              </a:rPr>
              <a:t>are pushing to begin </a:t>
            </a:r>
            <a:r>
              <a:rPr lang="en-US" sz="2000" b="1" kern="1200" dirty="0" smtClean="0">
                <a:solidFill>
                  <a:srgbClr val="000000"/>
                </a:solidFill>
                <a:latin typeface="Times New Roman" pitchFamily="-112" charset="0"/>
                <a:ea typeface="ＭＳ Ｐゴシック" pitchFamily="-112" charset="-128"/>
                <a:cs typeface="ＭＳ Ｐゴシック" pitchFamily="-112" charset="-128"/>
              </a:rPr>
              <a:t>weekly updates </a:t>
            </a:r>
            <a:r>
              <a:rPr lang="en-US" sz="2000" kern="1200" dirty="0" smtClean="0">
                <a:solidFill>
                  <a:srgbClr val="000000"/>
                </a:solidFill>
                <a:latin typeface="Times New Roman" pitchFamily="-112" charset="0"/>
                <a:ea typeface="ＭＳ Ｐゴシック" pitchFamily="-112" charset="-128"/>
                <a:cs typeface="ＭＳ Ｐゴシック" pitchFamily="-112" charset="-128"/>
              </a:rPr>
              <a:t>soon. They have an </a:t>
            </a:r>
            <a:r>
              <a:rPr lang="en-US" sz="2000" b="1" kern="1200" dirty="0" smtClean="0">
                <a:solidFill>
                  <a:srgbClr val="000000"/>
                </a:solidFill>
                <a:latin typeface="Times New Roman" pitchFamily="-112" charset="0"/>
                <a:ea typeface="ＭＳ Ｐゴシック" pitchFamily="-112" charset="-128"/>
                <a:cs typeface="ＭＳ Ｐゴシック" pitchFamily="-112" charset="-128"/>
              </a:rPr>
              <a:t>optimized </a:t>
            </a:r>
            <a:r>
              <a:rPr lang="en-US" sz="2000" kern="1200" dirty="0" smtClean="0">
                <a:solidFill>
                  <a:srgbClr val="000000"/>
                </a:solidFill>
                <a:latin typeface="Times New Roman" pitchFamily="-112" charset="0"/>
                <a:ea typeface="ＭＳ Ｐゴシック" pitchFamily="-112" charset="-128"/>
                <a:cs typeface="ＭＳ Ｐゴシック" pitchFamily="-112" charset="-128"/>
              </a:rPr>
              <a:t>system in place that enables their ultimate goal</a:t>
            </a:r>
            <a:r>
              <a:rPr lang="en-US" sz="2000" dirty="0" smtClean="0"/>
              <a:t> </a:t>
            </a:r>
          </a:p>
          <a:p>
            <a:endParaRPr lang="en-US" sz="2000" dirty="0" smtClean="0"/>
          </a:p>
          <a:p>
            <a:pPr marL="0" marR="0" indent="0" algn="l" defTabSz="457200" rtl="0" eaLnBrk="0" fontAlgn="base" latinLnBrk="0" hangingPunct="0">
              <a:lnSpc>
                <a:spcPct val="100000"/>
              </a:lnSpc>
              <a:spcBef>
                <a:spcPct val="30000"/>
              </a:spcBef>
              <a:spcAft>
                <a:spcPct val="0"/>
              </a:spcAft>
              <a:buClr>
                <a:srgbClr val="000000"/>
              </a:buClr>
              <a:buSzPct val="100000"/>
              <a:buFont typeface="Times New Roman" pitchFamily="-112" charset="0"/>
              <a:buNone/>
              <a:tabLst/>
              <a:defRPr/>
            </a:pPr>
            <a:r>
              <a:rPr lang="en-US" sz="1200" kern="1200" dirty="0" smtClean="0">
                <a:solidFill>
                  <a:srgbClr val="000000"/>
                </a:solidFill>
                <a:latin typeface="Times New Roman" pitchFamily="-112" charset="0"/>
                <a:ea typeface="ＭＳ Ｐゴシック" pitchFamily="-112" charset="-128"/>
                <a:cs typeface="ＭＳ Ｐゴシック" pitchFamily="-112" charset="-128"/>
              </a:rPr>
              <a:t>Innovation</a:t>
            </a:r>
          </a:p>
          <a:p>
            <a:endParaRPr lang="en-US" sz="2000" dirty="0"/>
          </a:p>
        </p:txBody>
      </p:sp>
      <p:sp>
        <p:nvSpPr>
          <p:cNvPr id="66563" name="Text Box 3"/>
          <p:cNvSpPr txBox="1">
            <a:spLocks noChangeArrowheads="1"/>
          </p:cNvSpPr>
          <p:nvPr/>
        </p:nvSpPr>
        <p:spPr bwMode="auto">
          <a:xfrm>
            <a:off x="3884613" y="8685213"/>
            <a:ext cx="2971800" cy="457200"/>
          </a:xfrm>
          <a:prstGeom prst="rect">
            <a:avLst/>
          </a:prstGeom>
          <a:noFill/>
          <a:ln w="9525" cap="flat">
            <a:noFill/>
            <a:round/>
            <a:headEnd/>
            <a:tailEnd/>
          </a:ln>
          <a:effectLst/>
        </p:spPr>
        <p:txBody>
          <a:bodyPr anchor="b">
            <a:prstTxWarp prst="textNoShape">
              <a:avLst/>
            </a:prstTxWarp>
          </a:bodyPr>
          <a:lstStyle/>
          <a:p>
            <a:pPr algn="r" hangingPunct="1">
              <a:lnSpc>
                <a:spcPct val="100000"/>
              </a:lnSpc>
              <a:tabLst>
                <a:tab pos="457200" algn="l"/>
                <a:tab pos="914400" algn="l"/>
                <a:tab pos="1371600" algn="l"/>
                <a:tab pos="1828800" algn="l"/>
                <a:tab pos="2286000" algn="l"/>
                <a:tab pos="2743200" algn="l"/>
              </a:tabLst>
              <a:defRPr/>
            </a:pPr>
            <a:fld id="{B4E8A039-A35D-0040-8A1D-4BD70336F93E}" type="slidenum">
              <a:rPr lang="en-US" sz="1200">
                <a:solidFill>
                  <a:srgbClr val="EC237A"/>
                </a:solidFill>
                <a:latin typeface="+mn-lt" charset="0"/>
                <a:ea typeface="+mn-ea" charset="0"/>
                <a:cs typeface="+mn-ea" charset="0"/>
              </a:rPr>
              <a:pPr algn="r" hangingPunct="1">
                <a:lnSpc>
                  <a:spcPct val="100000"/>
                </a:lnSpc>
                <a:tabLst>
                  <a:tab pos="457200" algn="l"/>
                  <a:tab pos="914400" algn="l"/>
                  <a:tab pos="1371600" algn="l"/>
                  <a:tab pos="1828800" algn="l"/>
                  <a:tab pos="2286000" algn="l"/>
                  <a:tab pos="2743200" algn="l"/>
                </a:tabLst>
                <a:defRPr/>
              </a:pPr>
              <a:t>23</a:t>
            </a:fld>
            <a:endParaRPr lang="en-US" sz="1200">
              <a:solidFill>
                <a:srgbClr val="EC237A"/>
              </a:solidFill>
              <a:latin typeface="+mn-lt" charset="0"/>
              <a:ea typeface="+mn-ea" charset="0"/>
              <a:cs typeface="+mn-ea"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211970" name="Rectangle 6"/>
          <p:cNvSpPr>
            <a:spLocks noGrp="1" noChangeArrowheads="1"/>
          </p:cNvSpPr>
          <p:nvPr>
            <p:ph type="sldNum" sz="quarter"/>
          </p:nvPr>
        </p:nvSpPr>
        <p:spPr>
          <a:noFill/>
          <a:ln/>
        </p:spPr>
        <p:txBody>
          <a:bodyPr/>
          <a:lstStyle/>
          <a:p>
            <a:fld id="{C8EF2E3E-3E5B-3847-81AD-5EA703837090}" type="slidenum">
              <a:rPr lang="en-US"/>
              <a:pPr/>
              <a:t>24</a:t>
            </a:fld>
            <a:endParaRPr lang="en-US"/>
          </a:p>
        </p:txBody>
      </p:sp>
      <p:sp>
        <p:nvSpPr>
          <p:cNvPr id="211971" name="Text Box 1"/>
          <p:cNvSpPr txBox="1">
            <a:spLocks noGrp="1" noRot="1" noChangeAspect="1" noChangeArrowheads="1"/>
          </p:cNvSpPr>
          <p:nvPr>
            <p:ph type="sldImg"/>
          </p:nvPr>
        </p:nvSpPr>
        <p:spPr>
          <a:xfrm>
            <a:off x="381000" y="685800"/>
            <a:ext cx="6096000" cy="3429000"/>
          </a:xfrm>
          <a:solidFill>
            <a:srgbClr val="FFFFFF"/>
          </a:solidFill>
          <a:ln>
            <a:solidFill>
              <a:srgbClr val="000000"/>
            </a:solidFill>
            <a:miter lim="800000"/>
          </a:ln>
        </p:spPr>
      </p:sp>
      <p:sp>
        <p:nvSpPr>
          <p:cNvPr id="211972" name="Text Box 2"/>
          <p:cNvSpPr txBox="1">
            <a:spLocks noGrp="1" noChangeArrowheads="1"/>
          </p:cNvSpPr>
          <p:nvPr>
            <p:ph type="body" idx="1"/>
          </p:nvPr>
        </p:nvSpPr>
        <p:spPr>
          <a:xfrm>
            <a:off x="685800" y="4343400"/>
            <a:ext cx="5486400" cy="4114800"/>
          </a:xfrm>
          <a:noFill/>
          <a:ln/>
        </p:spPr>
        <p:txBody>
          <a:bodyPr/>
          <a:lstStyle/>
          <a:p>
            <a:r>
              <a:rPr lang="en-US" sz="1200" kern="1200" dirty="0" smtClean="0">
                <a:solidFill>
                  <a:srgbClr val="000000"/>
                </a:solidFill>
                <a:latin typeface="Times New Roman" pitchFamily="-112" charset="0"/>
                <a:ea typeface="ＭＳ Ｐゴシック" pitchFamily="-112" charset="-128"/>
                <a:cs typeface="ＭＳ Ｐゴシック" pitchFamily="-112" charset="-128"/>
              </a:rPr>
              <a:t>We’ve gone through the pain of stabilize</a:t>
            </a:r>
          </a:p>
          <a:p>
            <a:endParaRPr lang="en-US" sz="1200" kern="1200" dirty="0" smtClean="0">
              <a:solidFill>
                <a:srgbClr val="000000"/>
              </a:solidFill>
              <a:latin typeface="Times New Roman" pitchFamily="-112" charset="0"/>
              <a:ea typeface="ＭＳ Ｐゴシック" pitchFamily="-112" charset="-128"/>
              <a:cs typeface="ＭＳ Ｐゴシック" pitchFamily="-112" charset="-128"/>
            </a:endParaRPr>
          </a:p>
          <a:p>
            <a:r>
              <a:rPr lang="en-US" sz="1200" kern="1200" dirty="0" smtClean="0">
                <a:solidFill>
                  <a:srgbClr val="000000"/>
                </a:solidFill>
                <a:latin typeface="Times New Roman" pitchFamily="-112" charset="0"/>
                <a:ea typeface="ＭＳ Ｐゴシック" pitchFamily="-112" charset="-128"/>
                <a:cs typeface="ＭＳ Ｐゴシック" pitchFamily="-112" charset="-128"/>
              </a:rPr>
              <a:t>we have optimized our systems</a:t>
            </a:r>
          </a:p>
          <a:p>
            <a:endParaRPr lang="en-US" sz="1200" kern="1200" dirty="0" smtClean="0">
              <a:solidFill>
                <a:srgbClr val="000000"/>
              </a:solidFill>
              <a:latin typeface="Times New Roman" pitchFamily="-112" charset="0"/>
              <a:ea typeface="ＭＳ Ｐゴシック" pitchFamily="-112" charset="-128"/>
              <a:cs typeface="ＭＳ Ｐゴシック" pitchFamily="-112" charset="-128"/>
            </a:endParaRPr>
          </a:p>
          <a:p>
            <a:r>
              <a:rPr lang="en-US" sz="1200" kern="1200" dirty="0" smtClean="0">
                <a:solidFill>
                  <a:srgbClr val="000000"/>
                </a:solidFill>
                <a:latin typeface="Times New Roman" pitchFamily="-112" charset="0"/>
                <a:ea typeface="ＭＳ Ｐゴシック" pitchFamily="-112" charset="-128"/>
                <a:cs typeface="ＭＳ Ｐゴシック" pitchFamily="-112" charset="-128"/>
              </a:rPr>
              <a:t>we have created an environment conducive to innovation</a:t>
            </a:r>
          </a:p>
          <a:p>
            <a:endParaRPr lang="en-US" sz="1200" kern="1200" dirty="0" smtClean="0">
              <a:solidFill>
                <a:srgbClr val="000000"/>
              </a:solidFill>
              <a:latin typeface="Times New Roman" pitchFamily="-112" charset="0"/>
              <a:ea typeface="ＭＳ Ｐゴシック" pitchFamily="-112" charset="-128"/>
              <a:cs typeface="ＭＳ Ｐゴシック" pitchFamily="-112" charset="-128"/>
            </a:endParaRPr>
          </a:p>
          <a:p>
            <a:r>
              <a:rPr lang="en-US" sz="1200" kern="1200" dirty="0" smtClean="0">
                <a:solidFill>
                  <a:srgbClr val="000000"/>
                </a:solidFill>
                <a:latin typeface="Times New Roman" pitchFamily="-112" charset="0"/>
                <a:ea typeface="ＭＳ Ｐゴシック" pitchFamily="-112" charset="-128"/>
                <a:cs typeface="ＭＳ Ｐゴシック" pitchFamily="-112" charset="-128"/>
              </a:rPr>
              <a:t>we have our staff of intrinsically motivated people</a:t>
            </a:r>
          </a:p>
          <a:p>
            <a:endParaRPr lang="en-US" sz="1200" kern="1200" dirty="0" smtClean="0">
              <a:solidFill>
                <a:srgbClr val="000000"/>
              </a:solidFill>
              <a:latin typeface="Times New Roman" pitchFamily="-112" charset="0"/>
              <a:ea typeface="ＭＳ Ｐゴシック" pitchFamily="-112" charset="-128"/>
              <a:cs typeface="ＭＳ Ｐゴシック" pitchFamily="-112" charset="-128"/>
            </a:endParaRPr>
          </a:p>
          <a:p>
            <a:r>
              <a:rPr lang="en-US" sz="1200" kern="1200" dirty="0" smtClean="0">
                <a:solidFill>
                  <a:srgbClr val="000000"/>
                </a:solidFill>
                <a:latin typeface="Times New Roman" pitchFamily="-112" charset="0"/>
                <a:ea typeface="ＭＳ Ｐゴシック" pitchFamily="-112" charset="-128"/>
                <a:cs typeface="ＭＳ Ｐゴシック" pitchFamily="-112" charset="-128"/>
              </a:rPr>
              <a:t>what’s next?</a:t>
            </a:r>
            <a:r>
              <a:rPr lang="en-US" dirty="0" smtClean="0"/>
              <a:t> </a:t>
            </a:r>
            <a:endParaRPr lang="en-US" dirty="0"/>
          </a:p>
        </p:txBody>
      </p:sp>
      <p:sp>
        <p:nvSpPr>
          <p:cNvPr id="61443" name="Text Box 3"/>
          <p:cNvSpPr txBox="1">
            <a:spLocks noChangeArrowheads="1"/>
          </p:cNvSpPr>
          <p:nvPr/>
        </p:nvSpPr>
        <p:spPr bwMode="auto">
          <a:xfrm>
            <a:off x="3884613" y="8685213"/>
            <a:ext cx="2971800" cy="457200"/>
          </a:xfrm>
          <a:prstGeom prst="rect">
            <a:avLst/>
          </a:prstGeom>
          <a:noFill/>
          <a:ln w="9525" cap="flat">
            <a:noFill/>
            <a:round/>
            <a:headEnd/>
            <a:tailEnd/>
          </a:ln>
          <a:effectLst/>
        </p:spPr>
        <p:txBody>
          <a:bodyPr anchor="b">
            <a:prstTxWarp prst="textNoShape">
              <a:avLst/>
            </a:prstTxWarp>
          </a:bodyPr>
          <a:lstStyle/>
          <a:p>
            <a:pPr algn="r" hangingPunct="1">
              <a:lnSpc>
                <a:spcPct val="100000"/>
              </a:lnSpc>
              <a:tabLst>
                <a:tab pos="457200" algn="l"/>
                <a:tab pos="914400" algn="l"/>
                <a:tab pos="1371600" algn="l"/>
                <a:tab pos="1828800" algn="l"/>
                <a:tab pos="2286000" algn="l"/>
                <a:tab pos="2743200" algn="l"/>
              </a:tabLst>
              <a:defRPr/>
            </a:pPr>
            <a:fld id="{922B0063-9F6B-9949-827C-3C228A6AEE58}" type="slidenum">
              <a:rPr lang="en-US" sz="1200">
                <a:solidFill>
                  <a:srgbClr val="EC237A"/>
                </a:solidFill>
                <a:latin typeface="+mn-lt" charset="0"/>
                <a:ea typeface="+mn-ea" charset="0"/>
                <a:cs typeface="+mn-ea" charset="0"/>
              </a:rPr>
              <a:pPr algn="r" hangingPunct="1">
                <a:lnSpc>
                  <a:spcPct val="100000"/>
                </a:lnSpc>
                <a:tabLst>
                  <a:tab pos="457200" algn="l"/>
                  <a:tab pos="914400" algn="l"/>
                  <a:tab pos="1371600" algn="l"/>
                  <a:tab pos="1828800" algn="l"/>
                  <a:tab pos="2286000" algn="l"/>
                  <a:tab pos="2743200" algn="l"/>
                </a:tabLst>
                <a:defRPr/>
              </a:pPr>
              <a:t>24</a:t>
            </a:fld>
            <a:endParaRPr lang="en-US" sz="1200">
              <a:solidFill>
                <a:srgbClr val="EC237A"/>
              </a:solidFill>
              <a:latin typeface="+mn-lt" charset="0"/>
              <a:ea typeface="+mn-ea" charset="0"/>
              <a:cs typeface="+mn-ea"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224258" name="Rectangle 6"/>
          <p:cNvSpPr>
            <a:spLocks noGrp="1" noChangeArrowheads="1"/>
          </p:cNvSpPr>
          <p:nvPr>
            <p:ph type="sldNum" sz="quarter"/>
          </p:nvPr>
        </p:nvSpPr>
        <p:spPr>
          <a:noFill/>
          <a:ln/>
        </p:spPr>
        <p:txBody>
          <a:bodyPr/>
          <a:lstStyle/>
          <a:p>
            <a:fld id="{78810A78-047B-B84C-9A33-B41A8841C03B}" type="slidenum">
              <a:rPr lang="en-US"/>
              <a:pPr/>
              <a:t>25</a:t>
            </a:fld>
            <a:endParaRPr lang="en-US"/>
          </a:p>
        </p:txBody>
      </p:sp>
      <p:sp>
        <p:nvSpPr>
          <p:cNvPr id="224259" name="Text Box 1"/>
          <p:cNvSpPr txBox="1">
            <a:spLocks noGrp="1" noRot="1" noChangeAspect="1" noChangeArrowheads="1"/>
          </p:cNvSpPr>
          <p:nvPr>
            <p:ph type="sldImg"/>
          </p:nvPr>
        </p:nvSpPr>
        <p:spPr>
          <a:xfrm>
            <a:off x="381000" y="695325"/>
            <a:ext cx="6094413" cy="3429000"/>
          </a:xfrm>
          <a:solidFill>
            <a:srgbClr val="FFFFFF"/>
          </a:solidFill>
          <a:ln>
            <a:solidFill>
              <a:srgbClr val="000000"/>
            </a:solidFill>
            <a:miter lim="800000"/>
          </a:ln>
        </p:spPr>
      </p:sp>
      <p:sp>
        <p:nvSpPr>
          <p:cNvPr id="224260" name="Text Box 2"/>
          <p:cNvSpPr txBox="1">
            <a:spLocks noGrp="1" noChangeArrowheads="1"/>
          </p:cNvSpPr>
          <p:nvPr>
            <p:ph type="body" idx="1"/>
          </p:nvPr>
        </p:nvSpPr>
        <p:spPr>
          <a:xfrm>
            <a:off x="685800" y="4343400"/>
            <a:ext cx="5486400" cy="4114800"/>
          </a:xfrm>
          <a:noFill/>
          <a:ln/>
        </p:spPr>
        <p:txBody>
          <a:bodyPr wrap="none" anchor="ctr"/>
          <a:lstStyle/>
          <a:p>
            <a:r>
              <a:rPr lang="en-US" sz="1200" kern="1200" dirty="0" smtClean="0">
                <a:solidFill>
                  <a:srgbClr val="000000"/>
                </a:solidFill>
                <a:latin typeface="Times New Roman" pitchFamily="-112" charset="0"/>
                <a:ea typeface="ＭＳ Ｐゴシック" pitchFamily="-112" charset="-128"/>
                <a:cs typeface="ＭＳ Ｐゴシック" pitchFamily="-112" charset="-128"/>
              </a:rPr>
              <a:t>One of my favorite Thomas Edison Quotes is:</a:t>
            </a:r>
          </a:p>
          <a:p>
            <a:r>
              <a:rPr lang="en-US" sz="1200" kern="1200" dirty="0" smtClean="0">
                <a:solidFill>
                  <a:srgbClr val="000000"/>
                </a:solidFill>
                <a:latin typeface="Times New Roman" pitchFamily="-112" charset="0"/>
                <a:ea typeface="ＭＳ Ｐゴシック" pitchFamily="-112" charset="-128"/>
                <a:cs typeface="ＭＳ Ｐゴシック" pitchFamily="-112" charset="-128"/>
              </a:rPr>
              <a:t> </a:t>
            </a:r>
          </a:p>
          <a:p>
            <a:r>
              <a:rPr lang="en-US" sz="1200" kern="1200" dirty="0" smtClean="0">
                <a:solidFill>
                  <a:srgbClr val="000000"/>
                </a:solidFill>
                <a:latin typeface="Times New Roman" pitchFamily="-112" charset="0"/>
                <a:ea typeface="ＭＳ Ｐゴシック" pitchFamily="-112" charset="-128"/>
                <a:cs typeface="ＭＳ Ｐゴシック" pitchFamily="-112" charset="-128"/>
              </a:rPr>
              <a:t>“Opportunity is missed by most people because it is dressed in overalls and looks like work”.</a:t>
            </a:r>
          </a:p>
          <a:p>
            <a:endParaRPr lang="en-US" sz="1200" kern="1200" dirty="0" smtClean="0">
              <a:solidFill>
                <a:srgbClr val="000000"/>
              </a:solidFill>
              <a:latin typeface="Times New Roman" pitchFamily="-112" charset="0"/>
              <a:ea typeface="ＭＳ Ｐゴシック" pitchFamily="-112" charset="-128"/>
              <a:cs typeface="ＭＳ Ｐゴシック" pitchFamily="-112" charset="-128"/>
            </a:endParaRPr>
          </a:p>
          <a:p>
            <a:r>
              <a:rPr lang="en-US" sz="1200" kern="1200" dirty="0" smtClean="0">
                <a:solidFill>
                  <a:srgbClr val="000000"/>
                </a:solidFill>
                <a:latin typeface="Times New Roman" pitchFamily="-112" charset="0"/>
                <a:ea typeface="ＭＳ Ｐゴシック" pitchFamily="-112" charset="-128"/>
                <a:cs typeface="ＭＳ Ｐゴシック" pitchFamily="-112" charset="-128"/>
              </a:rPr>
              <a:t>I’ve worked at a few startup companies, one of which became world famous called </a:t>
            </a:r>
            <a:r>
              <a:rPr lang="en-US" sz="1200" kern="1200" dirty="0" err="1" smtClean="0">
                <a:solidFill>
                  <a:srgbClr val="000000"/>
                </a:solidFill>
                <a:latin typeface="Times New Roman" pitchFamily="-112" charset="0"/>
                <a:ea typeface="ＭＳ Ｐゴシック" pitchFamily="-112" charset="-128"/>
                <a:cs typeface="ＭＳ Ｐゴシック" pitchFamily="-112" charset="-128"/>
              </a:rPr>
              <a:t>Siri</a:t>
            </a:r>
            <a:r>
              <a:rPr lang="en-US" sz="1200" kern="1200" dirty="0" smtClean="0">
                <a:solidFill>
                  <a:srgbClr val="000000"/>
                </a:solidFill>
                <a:latin typeface="Times New Roman" pitchFamily="-112" charset="0"/>
                <a:ea typeface="ＭＳ Ｐゴシック" pitchFamily="-112" charset="-128"/>
                <a:cs typeface="ＭＳ Ｐゴシック" pitchFamily="-112" charset="-128"/>
              </a:rPr>
              <a:t>.</a:t>
            </a:r>
          </a:p>
          <a:p>
            <a:endParaRPr lang="en-US" sz="1200" kern="1200" dirty="0" smtClean="0">
              <a:solidFill>
                <a:srgbClr val="000000"/>
              </a:solidFill>
              <a:latin typeface="Times New Roman" pitchFamily="-112" charset="0"/>
              <a:ea typeface="ＭＳ Ｐゴシック" pitchFamily="-112" charset="-128"/>
              <a:cs typeface="ＭＳ Ｐゴシック" pitchFamily="-112" charset="-128"/>
            </a:endParaRPr>
          </a:p>
          <a:p>
            <a:r>
              <a:rPr lang="en-US" sz="1200" kern="1200" dirty="0" smtClean="0">
                <a:solidFill>
                  <a:srgbClr val="000000"/>
                </a:solidFill>
                <a:latin typeface="Times New Roman" pitchFamily="-112" charset="0"/>
                <a:ea typeface="ＭＳ Ｐゴシック" pitchFamily="-112" charset="-128"/>
                <a:cs typeface="ＭＳ Ｐゴシック" pitchFamily="-112" charset="-128"/>
              </a:rPr>
              <a:t>One feature that was requested for </a:t>
            </a:r>
            <a:r>
              <a:rPr lang="en-US" sz="1200" kern="1200" dirty="0" err="1" smtClean="0">
                <a:solidFill>
                  <a:srgbClr val="000000"/>
                </a:solidFill>
                <a:latin typeface="Times New Roman" pitchFamily="-112" charset="0"/>
                <a:ea typeface="ＭＳ Ｐゴシック" pitchFamily="-112" charset="-128"/>
                <a:cs typeface="ＭＳ Ｐゴシック" pitchFamily="-112" charset="-128"/>
              </a:rPr>
              <a:t>Siri</a:t>
            </a:r>
            <a:r>
              <a:rPr lang="en-US" sz="1200" kern="1200" dirty="0" smtClean="0">
                <a:solidFill>
                  <a:srgbClr val="000000"/>
                </a:solidFill>
                <a:latin typeface="Times New Roman" pitchFamily="-112" charset="0"/>
                <a:ea typeface="ＭＳ Ｐゴシック" pitchFamily="-112" charset="-128"/>
                <a:cs typeface="ＭＳ Ｐゴシック" pitchFamily="-112" charset="-128"/>
              </a:rPr>
              <a:t> to have was the ability to lift the phone to your ear and to be able to just start talking. [raise phone]</a:t>
            </a:r>
          </a:p>
          <a:p>
            <a:endParaRPr lang="en-US" sz="1200" kern="1200" dirty="0" smtClean="0">
              <a:solidFill>
                <a:srgbClr val="000000"/>
              </a:solidFill>
              <a:latin typeface="Times New Roman" pitchFamily="-112" charset="0"/>
              <a:ea typeface="ＭＳ Ｐゴシック" pitchFamily="-112" charset="-128"/>
              <a:cs typeface="ＭＳ Ｐゴシック" pitchFamily="-112" charset="-128"/>
            </a:endParaRPr>
          </a:p>
          <a:p>
            <a:r>
              <a:rPr lang="en-US" sz="1200" kern="1200" dirty="0" smtClean="0">
                <a:solidFill>
                  <a:srgbClr val="000000"/>
                </a:solidFill>
                <a:latin typeface="Times New Roman" pitchFamily="-112" charset="0"/>
                <a:ea typeface="ＭＳ Ｐゴシック" pitchFamily="-112" charset="-128"/>
                <a:cs typeface="ＭＳ Ｐゴシック" pitchFamily="-112" charset="-128"/>
              </a:rPr>
              <a:t>In order to do that, several things needed to happen. I had to try and create an natural curve that understood the movement of taking the phone from your pocket or hip area and lifting it to your ear. [raise phone]</a:t>
            </a:r>
          </a:p>
          <a:p>
            <a:endParaRPr lang="en-US" sz="1200" kern="1200" dirty="0" smtClean="0">
              <a:solidFill>
                <a:srgbClr val="000000"/>
              </a:solidFill>
              <a:latin typeface="Times New Roman" pitchFamily="-112" charset="0"/>
              <a:ea typeface="ＭＳ Ｐゴシック" pitchFamily="-112" charset="-128"/>
              <a:cs typeface="ＭＳ Ｐゴシック" pitchFamily="-112" charset="-128"/>
            </a:endParaRPr>
          </a:p>
          <a:p>
            <a:r>
              <a:rPr lang="en-US" sz="1200" kern="1200" dirty="0" smtClean="0">
                <a:solidFill>
                  <a:srgbClr val="000000"/>
                </a:solidFill>
                <a:latin typeface="Times New Roman" pitchFamily="-112" charset="0"/>
                <a:ea typeface="ＭＳ Ｐゴシック" pitchFamily="-112" charset="-128"/>
                <a:cs typeface="ＭＳ Ｐゴシック" pitchFamily="-112" charset="-128"/>
              </a:rPr>
              <a:t>I also used the proximity sensor in the phone to see that the end of the motion resulted in the phone being close to your ear and you weren’t simply swinging it around.</a:t>
            </a:r>
          </a:p>
          <a:p>
            <a:endParaRPr lang="en-US" sz="1200" kern="1200" dirty="0" smtClean="0">
              <a:solidFill>
                <a:srgbClr val="000000"/>
              </a:solidFill>
              <a:latin typeface="Times New Roman" pitchFamily="-112" charset="0"/>
              <a:ea typeface="ＭＳ Ｐゴシック" pitchFamily="-112" charset="-128"/>
              <a:cs typeface="ＭＳ Ｐゴシック" pitchFamily="-112" charset="-128"/>
            </a:endParaRPr>
          </a:p>
          <a:p>
            <a:r>
              <a:rPr lang="en-US" sz="1200" kern="1200" dirty="0" smtClean="0">
                <a:solidFill>
                  <a:srgbClr val="000000"/>
                </a:solidFill>
                <a:latin typeface="Times New Roman" pitchFamily="-112" charset="0"/>
                <a:ea typeface="ＭＳ Ｐゴシック" pitchFamily="-112" charset="-128"/>
                <a:cs typeface="ＭＳ Ｐゴシック" pitchFamily="-112" charset="-128"/>
              </a:rPr>
              <a:t>Finally, turning on the voice recognition engine requires about two hundred milliseconds of time. 2/10s of a second doesn’t sound like a lot of time, but think about how fast your can swing your arm up and you can begin talking.</a:t>
            </a:r>
          </a:p>
          <a:p>
            <a:r>
              <a:rPr lang="en-US" sz="1200" kern="1200" dirty="0" smtClean="0">
                <a:solidFill>
                  <a:srgbClr val="000000"/>
                </a:solidFill>
                <a:latin typeface="Times New Roman" pitchFamily="-112" charset="0"/>
                <a:ea typeface="ＭＳ Ｐゴシック" pitchFamily="-112" charset="-128"/>
                <a:cs typeface="ＭＳ Ｐゴシック" pitchFamily="-112" charset="-128"/>
              </a:rPr>
              <a:t> </a:t>
            </a:r>
          </a:p>
          <a:p>
            <a:r>
              <a:rPr lang="en-US" sz="1200" kern="1200" dirty="0" smtClean="0">
                <a:solidFill>
                  <a:srgbClr val="000000"/>
                </a:solidFill>
                <a:latin typeface="Times New Roman" pitchFamily="-112" charset="0"/>
                <a:ea typeface="ＭＳ Ｐゴシック" pitchFamily="-112" charset="-128"/>
                <a:cs typeface="ＭＳ Ｐゴシック" pitchFamily="-112" charset="-128"/>
              </a:rPr>
              <a:t>I spent approximately two months just tweaking that formula.  I had it working about 80% of the time. Of course, 80% wasn’t enough so we didn’t ship with it enabled. It was available in the settings though. Even after Apple bought </a:t>
            </a:r>
            <a:r>
              <a:rPr lang="en-US" sz="1200" kern="1200" dirty="0" err="1" smtClean="0">
                <a:solidFill>
                  <a:srgbClr val="000000"/>
                </a:solidFill>
                <a:latin typeface="Times New Roman" pitchFamily="-112" charset="0"/>
                <a:ea typeface="ＭＳ Ｐゴシック" pitchFamily="-112" charset="-128"/>
                <a:cs typeface="ＭＳ Ｐゴシック" pitchFamily="-112" charset="-128"/>
              </a:rPr>
              <a:t>Siri</a:t>
            </a:r>
            <a:r>
              <a:rPr lang="en-US" sz="1200" kern="1200" dirty="0" smtClean="0">
                <a:solidFill>
                  <a:srgbClr val="000000"/>
                </a:solidFill>
                <a:latin typeface="Times New Roman" pitchFamily="-112" charset="0"/>
                <a:ea typeface="ＭＳ Ｐゴシック" pitchFamily="-112" charset="-128"/>
                <a:cs typeface="ＭＳ Ｐゴシック" pitchFamily="-112" charset="-128"/>
              </a:rPr>
              <a:t> and released its own version, it was the same thing. The feature was never enabled by default, but available in the settings.</a:t>
            </a:r>
          </a:p>
          <a:p>
            <a:r>
              <a:rPr lang="en-US" sz="1200" kern="1200" dirty="0" smtClean="0">
                <a:solidFill>
                  <a:srgbClr val="000000"/>
                </a:solidFill>
                <a:latin typeface="Times New Roman" pitchFamily="-112" charset="0"/>
                <a:ea typeface="ＭＳ Ｐゴシック" pitchFamily="-112" charset="-128"/>
                <a:cs typeface="ＭＳ Ｐゴシック" pitchFamily="-112" charset="-128"/>
              </a:rPr>
              <a:t> </a:t>
            </a:r>
          </a:p>
          <a:p>
            <a:r>
              <a:rPr lang="en-US" sz="1200" kern="1200" dirty="0" smtClean="0">
                <a:solidFill>
                  <a:srgbClr val="000000"/>
                </a:solidFill>
                <a:latin typeface="Times New Roman" pitchFamily="-112" charset="0"/>
                <a:ea typeface="ＭＳ Ｐゴシック" pitchFamily="-112" charset="-128"/>
                <a:cs typeface="ＭＳ Ｐゴシック" pitchFamily="-112" charset="-128"/>
              </a:rPr>
              <a:t>I’ve noticed in iOS 8 they are dropped the setting altogether, so they could never get it right either. Of course, in practice, I found most people tend to issue commands to their phone in what I call “Captain Kirk” mode, rather than bringing the phone to their ear.</a:t>
            </a:r>
          </a:p>
          <a:p>
            <a:r>
              <a:rPr lang="en-US" sz="1200" kern="1200" dirty="0" smtClean="0">
                <a:solidFill>
                  <a:srgbClr val="000000"/>
                </a:solidFill>
                <a:latin typeface="Times New Roman" pitchFamily="-112" charset="0"/>
                <a:ea typeface="ＭＳ Ｐゴシック" pitchFamily="-112" charset="-128"/>
                <a:cs typeface="ＭＳ Ｐゴシック" pitchFamily="-112" charset="-128"/>
              </a:rPr>
              <a:t> </a:t>
            </a:r>
          </a:p>
          <a:p>
            <a:r>
              <a:rPr lang="en-US" sz="1200" kern="1200" dirty="0" smtClean="0">
                <a:solidFill>
                  <a:srgbClr val="000000"/>
                </a:solidFill>
                <a:latin typeface="Times New Roman" pitchFamily="-112" charset="0"/>
                <a:ea typeface="ＭＳ Ｐゴシック" pitchFamily="-112" charset="-128"/>
                <a:cs typeface="ＭＳ Ｐゴシック" pitchFamily="-112" charset="-128"/>
              </a:rPr>
              <a:t>The moral of this story is that there is no shortcut to innovation. You can organize your company to foster innovation and you can optimize your systems to give your company the time and ability to innovate, but the final step is simply a factor of time and work.</a:t>
            </a:r>
          </a:p>
          <a:p>
            <a:endParaRPr lang="en-US" sz="1200" kern="1200" dirty="0" smtClean="0">
              <a:solidFill>
                <a:srgbClr val="000000"/>
              </a:solidFill>
              <a:latin typeface="Times New Roman" pitchFamily="-112" charset="0"/>
              <a:ea typeface="ＭＳ Ｐゴシック" pitchFamily="-112" charset="-128"/>
              <a:cs typeface="ＭＳ Ｐゴシック" pitchFamily="-112" charset="-128"/>
            </a:endParaRPr>
          </a:p>
          <a:p>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211970" name="Rectangle 6"/>
          <p:cNvSpPr>
            <a:spLocks noGrp="1" noChangeArrowheads="1"/>
          </p:cNvSpPr>
          <p:nvPr>
            <p:ph type="sldNum" sz="quarter"/>
          </p:nvPr>
        </p:nvSpPr>
        <p:spPr>
          <a:noFill/>
          <a:ln/>
        </p:spPr>
        <p:txBody>
          <a:bodyPr/>
          <a:lstStyle/>
          <a:p>
            <a:fld id="{C8EF2E3E-3E5B-3847-81AD-5EA703837090}" type="slidenum">
              <a:rPr lang="en-US"/>
              <a:pPr/>
              <a:t>26</a:t>
            </a:fld>
            <a:endParaRPr lang="en-US"/>
          </a:p>
        </p:txBody>
      </p:sp>
      <p:sp>
        <p:nvSpPr>
          <p:cNvPr id="211971" name="Text Box 1"/>
          <p:cNvSpPr txBox="1">
            <a:spLocks noGrp="1" noRot="1" noChangeAspect="1" noChangeArrowheads="1"/>
          </p:cNvSpPr>
          <p:nvPr>
            <p:ph type="sldImg"/>
          </p:nvPr>
        </p:nvSpPr>
        <p:spPr>
          <a:xfrm>
            <a:off x="381000" y="685800"/>
            <a:ext cx="6096000" cy="3429000"/>
          </a:xfrm>
          <a:solidFill>
            <a:srgbClr val="FFFFFF"/>
          </a:solidFill>
          <a:ln>
            <a:solidFill>
              <a:srgbClr val="000000"/>
            </a:solidFill>
            <a:miter lim="800000"/>
          </a:ln>
        </p:spPr>
      </p:sp>
      <p:sp>
        <p:nvSpPr>
          <p:cNvPr id="211972" name="Text Box 2"/>
          <p:cNvSpPr txBox="1">
            <a:spLocks noGrp="1" noChangeArrowheads="1"/>
          </p:cNvSpPr>
          <p:nvPr>
            <p:ph type="body" idx="1"/>
          </p:nvPr>
        </p:nvSpPr>
        <p:spPr>
          <a:xfrm>
            <a:off x="685800" y="4343400"/>
            <a:ext cx="5486400" cy="4114800"/>
          </a:xfrm>
          <a:noFill/>
          <a:ln/>
        </p:spPr>
        <p:txBody>
          <a:bodyPr/>
          <a:lstStyle/>
          <a:p>
            <a:r>
              <a:rPr lang="en-US" dirty="0" smtClean="0"/>
              <a:t>I have a few laws. They are probably not quite a sage as</a:t>
            </a:r>
            <a:r>
              <a:rPr lang="en-US" baseline="0" dirty="0" smtClean="0"/>
              <a:t> some of the other brilliant people I’ve referenced today. But I will introduce one of them to you now.</a:t>
            </a:r>
          </a:p>
          <a:p>
            <a:endParaRPr lang="en-US" baseline="0" dirty="0" smtClean="0"/>
          </a:p>
          <a:p>
            <a:r>
              <a:rPr lang="en-US" baseline="0" dirty="0" smtClean="0"/>
              <a:t>I call this law the</a:t>
            </a:r>
          </a:p>
          <a:p>
            <a:endParaRPr lang="en-US" baseline="0" dirty="0" smtClean="0"/>
          </a:p>
          <a:p>
            <a:r>
              <a:rPr lang="en-US" baseline="0" dirty="0" smtClean="0"/>
              <a:t>“Law of inverse user experience”</a:t>
            </a:r>
          </a:p>
          <a:p>
            <a:endParaRPr lang="en-US" baseline="0" dirty="0" smtClean="0"/>
          </a:p>
          <a:p>
            <a:r>
              <a:rPr lang="en-US" dirty="0" smtClean="0"/>
              <a:t>I </a:t>
            </a:r>
            <a:r>
              <a:rPr lang="en-US" dirty="0" smtClean="0"/>
              <a:t>find </a:t>
            </a:r>
            <a:r>
              <a:rPr lang="en-US" dirty="0" smtClean="0"/>
              <a:t>that</a:t>
            </a:r>
          </a:p>
          <a:p>
            <a:endParaRPr lang="en-US" dirty="0" smtClean="0"/>
          </a:p>
          <a:p>
            <a:pPr marL="0" marR="0" indent="0" algn="l" defTabSz="457200" rtl="0" eaLnBrk="0" fontAlgn="base" latinLnBrk="0" hangingPunct="0">
              <a:lnSpc>
                <a:spcPct val="100000"/>
              </a:lnSpc>
              <a:spcBef>
                <a:spcPct val="30000"/>
              </a:spcBef>
              <a:spcAft>
                <a:spcPct val="0"/>
              </a:spcAft>
              <a:buClr>
                <a:srgbClr val="000000"/>
              </a:buClr>
              <a:buSzPct val="100000"/>
              <a:buFont typeface="Times New Roman" pitchFamily="-112" charset="0"/>
              <a:buNone/>
              <a:tabLst/>
              <a:defRPr/>
            </a:pPr>
            <a:r>
              <a:rPr lang="en-US" sz="1200" dirty="0" smtClean="0">
                <a:solidFill>
                  <a:srgbClr val="262626"/>
                </a:solidFill>
                <a:latin typeface="VistaSansAltLightIta" charset="0"/>
              </a:rPr>
              <a:t>The </a:t>
            </a:r>
            <a:r>
              <a:rPr lang="en-US" sz="1200" b="1" dirty="0" smtClean="0">
                <a:solidFill>
                  <a:srgbClr val="262626"/>
                </a:solidFill>
                <a:latin typeface="VistaSansAltLightIta" charset="0"/>
              </a:rPr>
              <a:t>longer </a:t>
            </a:r>
            <a:r>
              <a:rPr lang="en-US" sz="1200" dirty="0" smtClean="0">
                <a:solidFill>
                  <a:srgbClr val="262626"/>
                </a:solidFill>
                <a:latin typeface="VistaSansAltLightIta" charset="0"/>
              </a:rPr>
              <a:t>and </a:t>
            </a:r>
            <a:r>
              <a:rPr lang="en-US" sz="1200" b="1" dirty="0" smtClean="0">
                <a:solidFill>
                  <a:srgbClr val="262626"/>
                </a:solidFill>
                <a:latin typeface="VistaSansAltLightIta" charset="0"/>
              </a:rPr>
              <a:t>harder </a:t>
            </a:r>
            <a:r>
              <a:rPr lang="en-US" sz="1200" dirty="0" smtClean="0">
                <a:solidFill>
                  <a:srgbClr val="262626"/>
                </a:solidFill>
                <a:latin typeface="VistaSansAltLightIta" charset="0"/>
              </a:rPr>
              <a:t>and the </a:t>
            </a:r>
            <a:r>
              <a:rPr lang="en-US" sz="1200" b="1" dirty="0" smtClean="0">
                <a:solidFill>
                  <a:srgbClr val="262626"/>
                </a:solidFill>
                <a:latin typeface="VistaSansAltLightIta" charset="0"/>
              </a:rPr>
              <a:t>more effort </a:t>
            </a:r>
            <a:r>
              <a:rPr lang="en-US" sz="1200" dirty="0" smtClean="0">
                <a:solidFill>
                  <a:srgbClr val="262626"/>
                </a:solidFill>
                <a:latin typeface="VistaSansAltLightIta" charset="0"/>
              </a:rPr>
              <a:t>you put into something, the </a:t>
            </a:r>
            <a:r>
              <a:rPr lang="en-US" sz="1200" b="1" dirty="0" smtClean="0">
                <a:solidFill>
                  <a:srgbClr val="262626"/>
                </a:solidFill>
                <a:latin typeface="VistaSansAltLightIta" charset="0"/>
              </a:rPr>
              <a:t>easier </a:t>
            </a:r>
            <a:r>
              <a:rPr lang="en-US" sz="1200" dirty="0" smtClean="0">
                <a:solidFill>
                  <a:srgbClr val="262626"/>
                </a:solidFill>
                <a:latin typeface="VistaSansAltLightIta" charset="0"/>
              </a:rPr>
              <a:t>it appears to the user and the </a:t>
            </a:r>
            <a:r>
              <a:rPr lang="en-US" sz="1200" b="1" dirty="0" smtClean="0">
                <a:solidFill>
                  <a:srgbClr val="262626"/>
                </a:solidFill>
                <a:latin typeface="VistaSansAltLightIta" charset="0"/>
              </a:rPr>
              <a:t>less time </a:t>
            </a:r>
            <a:r>
              <a:rPr lang="en-US" sz="1200" dirty="0" smtClean="0">
                <a:solidFill>
                  <a:srgbClr val="262626"/>
                </a:solidFill>
                <a:latin typeface="VistaSansAltLightIta" charset="0"/>
              </a:rPr>
              <a:t>they think it took</a:t>
            </a:r>
          </a:p>
          <a:p>
            <a:endParaRPr lang="en-US" dirty="0"/>
          </a:p>
        </p:txBody>
      </p:sp>
      <p:sp>
        <p:nvSpPr>
          <p:cNvPr id="61443" name="Text Box 3"/>
          <p:cNvSpPr txBox="1">
            <a:spLocks noChangeArrowheads="1"/>
          </p:cNvSpPr>
          <p:nvPr/>
        </p:nvSpPr>
        <p:spPr bwMode="auto">
          <a:xfrm>
            <a:off x="3884613" y="8685213"/>
            <a:ext cx="2971800" cy="457200"/>
          </a:xfrm>
          <a:prstGeom prst="rect">
            <a:avLst/>
          </a:prstGeom>
          <a:noFill/>
          <a:ln w="9525" cap="flat">
            <a:noFill/>
            <a:round/>
            <a:headEnd/>
            <a:tailEnd/>
          </a:ln>
          <a:effectLst/>
        </p:spPr>
        <p:txBody>
          <a:bodyPr anchor="b">
            <a:prstTxWarp prst="textNoShape">
              <a:avLst/>
            </a:prstTxWarp>
          </a:bodyPr>
          <a:lstStyle/>
          <a:p>
            <a:pPr algn="r" hangingPunct="1">
              <a:lnSpc>
                <a:spcPct val="100000"/>
              </a:lnSpc>
              <a:tabLst>
                <a:tab pos="457200" algn="l"/>
                <a:tab pos="914400" algn="l"/>
                <a:tab pos="1371600" algn="l"/>
                <a:tab pos="1828800" algn="l"/>
                <a:tab pos="2286000" algn="l"/>
                <a:tab pos="2743200" algn="l"/>
              </a:tabLst>
              <a:defRPr/>
            </a:pPr>
            <a:fld id="{922B0063-9F6B-9949-827C-3C228A6AEE58}" type="slidenum">
              <a:rPr lang="en-US" sz="1200">
                <a:solidFill>
                  <a:srgbClr val="EC237A"/>
                </a:solidFill>
                <a:latin typeface="+mn-lt" charset="0"/>
                <a:ea typeface="+mn-ea" charset="0"/>
                <a:cs typeface="+mn-ea" charset="0"/>
              </a:rPr>
              <a:pPr algn="r" hangingPunct="1">
                <a:lnSpc>
                  <a:spcPct val="100000"/>
                </a:lnSpc>
                <a:tabLst>
                  <a:tab pos="457200" algn="l"/>
                  <a:tab pos="914400" algn="l"/>
                  <a:tab pos="1371600" algn="l"/>
                  <a:tab pos="1828800" algn="l"/>
                  <a:tab pos="2286000" algn="l"/>
                  <a:tab pos="2743200" algn="l"/>
                </a:tabLst>
                <a:defRPr/>
              </a:pPr>
              <a:t>26</a:t>
            </a:fld>
            <a:endParaRPr lang="en-US" sz="1200">
              <a:solidFill>
                <a:srgbClr val="EC237A"/>
              </a:solidFill>
              <a:latin typeface="+mn-lt" charset="0"/>
              <a:ea typeface="+mn-ea" charset="0"/>
              <a:cs typeface="+mn-ea"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211970" name="Rectangle 6"/>
          <p:cNvSpPr>
            <a:spLocks noGrp="1" noChangeArrowheads="1"/>
          </p:cNvSpPr>
          <p:nvPr>
            <p:ph type="sldNum" sz="quarter"/>
          </p:nvPr>
        </p:nvSpPr>
        <p:spPr>
          <a:noFill/>
          <a:ln/>
        </p:spPr>
        <p:txBody>
          <a:bodyPr/>
          <a:lstStyle/>
          <a:p>
            <a:fld id="{C8EF2E3E-3E5B-3847-81AD-5EA703837090}" type="slidenum">
              <a:rPr lang="en-US"/>
              <a:pPr/>
              <a:t>27</a:t>
            </a:fld>
            <a:endParaRPr lang="en-US"/>
          </a:p>
        </p:txBody>
      </p:sp>
      <p:sp>
        <p:nvSpPr>
          <p:cNvPr id="211971" name="Text Box 1"/>
          <p:cNvSpPr txBox="1">
            <a:spLocks noGrp="1" noRot="1" noChangeAspect="1" noChangeArrowheads="1"/>
          </p:cNvSpPr>
          <p:nvPr>
            <p:ph type="sldImg"/>
          </p:nvPr>
        </p:nvSpPr>
        <p:spPr>
          <a:xfrm>
            <a:off x="381000" y="685800"/>
            <a:ext cx="6096000" cy="3429000"/>
          </a:xfrm>
          <a:solidFill>
            <a:srgbClr val="FFFFFF"/>
          </a:solidFill>
          <a:ln>
            <a:solidFill>
              <a:srgbClr val="000000"/>
            </a:solidFill>
            <a:miter lim="800000"/>
          </a:ln>
        </p:spPr>
      </p:sp>
      <p:sp>
        <p:nvSpPr>
          <p:cNvPr id="211972" name="Text Box 2"/>
          <p:cNvSpPr txBox="1">
            <a:spLocks noGrp="1" noChangeArrowheads="1"/>
          </p:cNvSpPr>
          <p:nvPr>
            <p:ph type="body" idx="1"/>
          </p:nvPr>
        </p:nvSpPr>
        <p:spPr>
          <a:xfrm>
            <a:off x="685800" y="4343400"/>
            <a:ext cx="5486400" cy="4114800"/>
          </a:xfrm>
          <a:noFill/>
          <a:ln/>
        </p:spPr>
        <p:txBody>
          <a:bodyPr/>
          <a:lstStyle/>
          <a:p>
            <a:r>
              <a:rPr lang="en-US" sz="1200" kern="1200" dirty="0" smtClean="0">
                <a:solidFill>
                  <a:srgbClr val="000000"/>
                </a:solidFill>
                <a:latin typeface="Times New Roman" pitchFamily="-112" charset="0"/>
                <a:ea typeface="ＭＳ Ｐゴシック" pitchFamily="-112" charset="-128"/>
                <a:cs typeface="ＭＳ Ｐゴシック" pitchFamily="-112" charset="-128"/>
              </a:rPr>
              <a:t>I’ve had the honor of visiting many companies this past year.</a:t>
            </a:r>
          </a:p>
          <a:p>
            <a:endParaRPr lang="en-US" sz="1200" kern="1200" dirty="0" smtClean="0">
              <a:solidFill>
                <a:srgbClr val="000000"/>
              </a:solidFill>
              <a:latin typeface="Times New Roman" pitchFamily="-112" charset="0"/>
              <a:ea typeface="ＭＳ Ｐゴシック" pitchFamily="-112" charset="-128"/>
              <a:cs typeface="ＭＳ Ｐゴシック" pitchFamily="-112" charset="-128"/>
            </a:endParaRPr>
          </a:p>
          <a:p>
            <a:r>
              <a:rPr lang="en-US" sz="1200" kern="1200" dirty="0" smtClean="0">
                <a:solidFill>
                  <a:srgbClr val="000000"/>
                </a:solidFill>
                <a:latin typeface="Times New Roman" pitchFamily="-112" charset="0"/>
                <a:ea typeface="ＭＳ Ｐゴシック" pitchFamily="-112" charset="-128"/>
                <a:cs typeface="ＭＳ Ｐゴシック" pitchFamily="-112" charset="-128"/>
              </a:rPr>
              <a:t>Including attending innovation days at Service Plan in </a:t>
            </a:r>
            <a:r>
              <a:rPr lang="en-US" sz="1200" kern="1200" dirty="0" smtClean="0">
                <a:solidFill>
                  <a:srgbClr val="000000"/>
                </a:solidFill>
                <a:latin typeface="Times New Roman" pitchFamily="-112" charset="0"/>
                <a:ea typeface="ＭＳ Ｐゴシック" pitchFamily="-112" charset="-128"/>
                <a:cs typeface="ＭＳ Ｐゴシック" pitchFamily="-112" charset="-128"/>
              </a:rPr>
              <a:t>Munich,</a:t>
            </a:r>
            <a:r>
              <a:rPr lang="en-US" sz="1200" kern="1200" baseline="0" dirty="0" smtClean="0">
                <a:solidFill>
                  <a:srgbClr val="000000"/>
                </a:solidFill>
                <a:latin typeface="Times New Roman" pitchFamily="-112" charset="0"/>
                <a:ea typeface="ＭＳ Ｐゴシック" pitchFamily="-112" charset="-128"/>
                <a:cs typeface="ＭＳ Ｐゴシック" pitchFamily="-112" charset="-128"/>
              </a:rPr>
              <a:t> </a:t>
            </a:r>
            <a:r>
              <a:rPr lang="en-US" sz="1200" kern="1200" dirty="0" smtClean="0">
                <a:solidFill>
                  <a:srgbClr val="000000"/>
                </a:solidFill>
                <a:latin typeface="Times New Roman" pitchFamily="-112" charset="0"/>
                <a:ea typeface="ＭＳ Ｐゴシック" pitchFamily="-112" charset="-128"/>
                <a:cs typeface="ＭＳ Ｐゴシック" pitchFamily="-112" charset="-128"/>
              </a:rPr>
              <a:t>Chrysler</a:t>
            </a:r>
            <a:r>
              <a:rPr lang="en-US" sz="1200" kern="1200" baseline="0" dirty="0" smtClean="0">
                <a:solidFill>
                  <a:srgbClr val="000000"/>
                </a:solidFill>
                <a:latin typeface="Times New Roman" pitchFamily="-112" charset="0"/>
                <a:ea typeface="ＭＳ Ｐゴシック" pitchFamily="-112" charset="-128"/>
                <a:cs typeface="ＭＳ Ｐゴシック" pitchFamily="-112" charset="-128"/>
              </a:rPr>
              <a:t>, </a:t>
            </a:r>
            <a:r>
              <a:rPr lang="en-US" sz="1200" kern="1200" dirty="0" smtClean="0">
                <a:solidFill>
                  <a:srgbClr val="000000"/>
                </a:solidFill>
                <a:latin typeface="Times New Roman" pitchFamily="-112" charset="0"/>
                <a:ea typeface="ＭＳ Ｐゴシック" pitchFamily="-112" charset="-128"/>
                <a:cs typeface="ＭＳ Ｐゴシック" pitchFamily="-112" charset="-128"/>
              </a:rPr>
              <a:t>and </a:t>
            </a:r>
            <a:r>
              <a:rPr lang="en-US" sz="1200" kern="1200" dirty="0" smtClean="0">
                <a:solidFill>
                  <a:srgbClr val="000000"/>
                </a:solidFill>
                <a:latin typeface="Times New Roman" pitchFamily="-112" charset="0"/>
                <a:ea typeface="ＭＳ Ｐゴシック" pitchFamily="-112" charset="-128"/>
                <a:cs typeface="ＭＳ Ｐゴシック" pitchFamily="-112" charset="-128"/>
              </a:rPr>
              <a:t>HP.</a:t>
            </a:r>
          </a:p>
          <a:p>
            <a:endParaRPr lang="en-US" sz="1200" kern="1200" dirty="0" smtClean="0">
              <a:solidFill>
                <a:srgbClr val="000000"/>
              </a:solidFill>
              <a:latin typeface="Times New Roman" pitchFamily="-112" charset="0"/>
              <a:ea typeface="ＭＳ Ｐゴシック" pitchFamily="-112" charset="-128"/>
              <a:cs typeface="ＭＳ Ｐゴシック" pitchFamily="-112" charset="-128"/>
            </a:endParaRPr>
          </a:p>
          <a:p>
            <a:r>
              <a:rPr lang="en-US" sz="1200" kern="1200" dirty="0" smtClean="0">
                <a:solidFill>
                  <a:srgbClr val="000000"/>
                </a:solidFill>
                <a:latin typeface="Times New Roman" pitchFamily="-112" charset="0"/>
                <a:ea typeface="ＭＳ Ｐゴシック" pitchFamily="-112" charset="-128"/>
                <a:cs typeface="ＭＳ Ｐゴシック" pitchFamily="-112" charset="-128"/>
              </a:rPr>
              <a:t>I’ve been allowed to peek behind the scenes at what some of the most forward thinking companies are </a:t>
            </a:r>
            <a:r>
              <a:rPr lang="en-US" sz="1200" kern="1200" dirty="0" smtClean="0">
                <a:solidFill>
                  <a:srgbClr val="000000"/>
                </a:solidFill>
                <a:latin typeface="Times New Roman" pitchFamily="-112" charset="0"/>
                <a:ea typeface="ＭＳ Ｐゴシック" pitchFamily="-112" charset="-128"/>
                <a:cs typeface="ＭＳ Ｐゴシック" pitchFamily="-112" charset="-128"/>
              </a:rPr>
              <a:t>doing,</a:t>
            </a:r>
            <a:r>
              <a:rPr lang="en-US" sz="1200" kern="1200" baseline="0" dirty="0" smtClean="0">
                <a:solidFill>
                  <a:srgbClr val="000000"/>
                </a:solidFill>
                <a:latin typeface="Times New Roman" pitchFamily="-112" charset="0"/>
                <a:ea typeface="ＭＳ Ｐゴシック" pitchFamily="-112" charset="-128"/>
                <a:cs typeface="ＭＳ Ｐゴシック" pitchFamily="-112" charset="-128"/>
              </a:rPr>
              <a:t> </a:t>
            </a:r>
            <a:r>
              <a:rPr lang="en-US" sz="1200" kern="1200" dirty="0" smtClean="0">
                <a:solidFill>
                  <a:srgbClr val="000000"/>
                </a:solidFill>
                <a:latin typeface="Times New Roman" pitchFamily="-112" charset="0"/>
                <a:ea typeface="ＭＳ Ｐゴシック" pitchFamily="-112" charset="-128"/>
                <a:cs typeface="ＭＳ Ｐゴシック" pitchFamily="-112" charset="-128"/>
              </a:rPr>
              <a:t>such </a:t>
            </a:r>
            <a:r>
              <a:rPr lang="en-US" sz="1200" kern="1200" dirty="0" smtClean="0">
                <a:solidFill>
                  <a:srgbClr val="000000"/>
                </a:solidFill>
                <a:latin typeface="Times New Roman" pitchFamily="-112" charset="0"/>
                <a:ea typeface="ＭＳ Ｐゴシック" pitchFamily="-112" charset="-128"/>
                <a:cs typeface="ＭＳ Ｐゴシック" pitchFamily="-112" charset="-128"/>
              </a:rPr>
              <a:t>as </a:t>
            </a:r>
            <a:r>
              <a:rPr lang="en-US" sz="1200" kern="1200" dirty="0" smtClean="0">
                <a:solidFill>
                  <a:srgbClr val="000000"/>
                </a:solidFill>
                <a:latin typeface="Times New Roman" pitchFamily="-112" charset="0"/>
                <a:ea typeface="ＭＳ Ｐゴシック" pitchFamily="-112" charset="-128"/>
                <a:cs typeface="ＭＳ Ｐゴシック" pitchFamily="-112" charset="-128"/>
              </a:rPr>
              <a:t>Comcast</a:t>
            </a:r>
            <a:r>
              <a:rPr lang="en-US" sz="1200" kern="1200" baseline="0" dirty="0" smtClean="0">
                <a:solidFill>
                  <a:srgbClr val="000000"/>
                </a:solidFill>
                <a:latin typeface="Times New Roman" pitchFamily="-112" charset="0"/>
                <a:ea typeface="ＭＳ Ｐゴシック" pitchFamily="-112" charset="-128"/>
                <a:cs typeface="ＭＳ Ｐゴシック" pitchFamily="-112" charset="-128"/>
              </a:rPr>
              <a:t> </a:t>
            </a:r>
            <a:r>
              <a:rPr lang="en-US" sz="1200" kern="1200" dirty="0" smtClean="0">
                <a:solidFill>
                  <a:srgbClr val="000000"/>
                </a:solidFill>
                <a:latin typeface="Times New Roman" pitchFamily="-112" charset="0"/>
                <a:ea typeface="ＭＳ Ｐゴシック" pitchFamily="-112" charset="-128"/>
                <a:cs typeface="ＭＳ Ｐゴシック" pitchFamily="-112" charset="-128"/>
              </a:rPr>
              <a:t>and </a:t>
            </a:r>
            <a:r>
              <a:rPr lang="en-US" sz="1200" kern="1200" dirty="0" smtClean="0">
                <a:solidFill>
                  <a:srgbClr val="000000"/>
                </a:solidFill>
                <a:latin typeface="Times New Roman" pitchFamily="-112" charset="0"/>
                <a:ea typeface="ＭＳ Ｐゴシック" pitchFamily="-112" charset="-128"/>
                <a:cs typeface="ＭＳ Ｐゴシック" pitchFamily="-112" charset="-128"/>
              </a:rPr>
              <a:t>NBC.</a:t>
            </a:r>
          </a:p>
          <a:p>
            <a:endParaRPr lang="en-US" sz="1200" kern="1200" dirty="0" smtClean="0">
              <a:solidFill>
                <a:srgbClr val="000000"/>
              </a:solidFill>
              <a:latin typeface="Times New Roman" pitchFamily="-112" charset="0"/>
              <a:ea typeface="ＭＳ Ｐゴシック" pitchFamily="-112" charset="-128"/>
              <a:cs typeface="ＭＳ Ｐゴシック" pitchFamily="-112" charset="-128"/>
            </a:endParaRPr>
          </a:p>
          <a:p>
            <a:r>
              <a:rPr lang="en-US" sz="1200" kern="1200" dirty="0" smtClean="0">
                <a:solidFill>
                  <a:srgbClr val="000000"/>
                </a:solidFill>
                <a:latin typeface="Times New Roman" pitchFamily="-112" charset="0"/>
                <a:ea typeface="ＭＳ Ｐゴシック" pitchFamily="-112" charset="-128"/>
                <a:cs typeface="ＭＳ Ｐゴシック" pitchFamily="-112" charset="-128"/>
              </a:rPr>
              <a:t>And I’ve been allowed to see the ways that some companies are working to disrupt their industries, such as DTE and others that I can’t mention (Yet).</a:t>
            </a:r>
          </a:p>
          <a:p>
            <a:r>
              <a:rPr lang="en-US" sz="1200" kern="1200" dirty="0" smtClean="0">
                <a:solidFill>
                  <a:srgbClr val="000000"/>
                </a:solidFill>
                <a:latin typeface="Times New Roman" pitchFamily="-112" charset="0"/>
                <a:ea typeface="ＭＳ Ｐゴシック" pitchFamily="-112" charset="-128"/>
                <a:cs typeface="ＭＳ Ｐゴシック" pitchFamily="-112" charset="-128"/>
              </a:rPr>
              <a:t> </a:t>
            </a:r>
          </a:p>
          <a:p>
            <a:r>
              <a:rPr lang="en-US" sz="1200" kern="1200" dirty="0" smtClean="0">
                <a:solidFill>
                  <a:srgbClr val="000000"/>
                </a:solidFill>
                <a:latin typeface="Times New Roman" pitchFamily="-112" charset="0"/>
                <a:ea typeface="ＭＳ Ｐゴシック" pitchFamily="-112" charset="-128"/>
                <a:cs typeface="ＭＳ Ｐゴシック" pitchFamily="-112" charset="-128"/>
              </a:rPr>
              <a:t>All of them with the goal of creating something extraordinary assembled from the everyday things around them.</a:t>
            </a:r>
            <a:r>
              <a:rPr lang="en-US" dirty="0" smtClean="0"/>
              <a:t> </a:t>
            </a:r>
          </a:p>
          <a:p>
            <a:endParaRPr lang="en-US" dirty="0" smtClean="0"/>
          </a:p>
          <a:p>
            <a:r>
              <a:rPr lang="en-US" dirty="0" smtClean="0"/>
              <a:t>I do have one final piece</a:t>
            </a:r>
            <a:r>
              <a:rPr lang="en-US" baseline="0" dirty="0" smtClean="0"/>
              <a:t> of advice.</a:t>
            </a:r>
            <a:endParaRPr lang="en-US" dirty="0"/>
          </a:p>
        </p:txBody>
      </p:sp>
      <p:sp>
        <p:nvSpPr>
          <p:cNvPr id="61443" name="Text Box 3"/>
          <p:cNvSpPr txBox="1">
            <a:spLocks noChangeArrowheads="1"/>
          </p:cNvSpPr>
          <p:nvPr/>
        </p:nvSpPr>
        <p:spPr bwMode="auto">
          <a:xfrm>
            <a:off x="3884613" y="8685213"/>
            <a:ext cx="2971800" cy="457200"/>
          </a:xfrm>
          <a:prstGeom prst="rect">
            <a:avLst/>
          </a:prstGeom>
          <a:noFill/>
          <a:ln w="9525" cap="flat">
            <a:noFill/>
            <a:round/>
            <a:headEnd/>
            <a:tailEnd/>
          </a:ln>
          <a:effectLst/>
        </p:spPr>
        <p:txBody>
          <a:bodyPr anchor="b">
            <a:prstTxWarp prst="textNoShape">
              <a:avLst/>
            </a:prstTxWarp>
          </a:bodyPr>
          <a:lstStyle/>
          <a:p>
            <a:pPr algn="r" hangingPunct="1">
              <a:lnSpc>
                <a:spcPct val="100000"/>
              </a:lnSpc>
              <a:tabLst>
                <a:tab pos="457200" algn="l"/>
                <a:tab pos="914400" algn="l"/>
                <a:tab pos="1371600" algn="l"/>
                <a:tab pos="1828800" algn="l"/>
                <a:tab pos="2286000" algn="l"/>
                <a:tab pos="2743200" algn="l"/>
              </a:tabLst>
              <a:defRPr/>
            </a:pPr>
            <a:fld id="{922B0063-9F6B-9949-827C-3C228A6AEE58}" type="slidenum">
              <a:rPr lang="en-US" sz="1200">
                <a:solidFill>
                  <a:srgbClr val="EC237A"/>
                </a:solidFill>
                <a:latin typeface="+mn-lt" charset="0"/>
                <a:ea typeface="+mn-ea" charset="0"/>
                <a:cs typeface="+mn-ea" charset="0"/>
              </a:rPr>
              <a:pPr algn="r" hangingPunct="1">
                <a:lnSpc>
                  <a:spcPct val="100000"/>
                </a:lnSpc>
                <a:tabLst>
                  <a:tab pos="457200" algn="l"/>
                  <a:tab pos="914400" algn="l"/>
                  <a:tab pos="1371600" algn="l"/>
                  <a:tab pos="1828800" algn="l"/>
                  <a:tab pos="2286000" algn="l"/>
                  <a:tab pos="2743200" algn="l"/>
                </a:tabLst>
                <a:defRPr/>
              </a:pPr>
              <a:t>27</a:t>
            </a:fld>
            <a:endParaRPr lang="en-US" sz="1200">
              <a:solidFill>
                <a:srgbClr val="EC237A"/>
              </a:solidFill>
              <a:latin typeface="+mn-lt" charset="0"/>
              <a:ea typeface="+mn-ea" charset="0"/>
              <a:cs typeface="+mn-ea"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4988" y="763588"/>
            <a:ext cx="6700837" cy="3770312"/>
          </a:xfrm>
        </p:spPr>
      </p:sp>
      <p:sp>
        <p:nvSpPr>
          <p:cNvPr id="3" name="Notes Placeholder 2"/>
          <p:cNvSpPr>
            <a:spLocks noGrp="1"/>
          </p:cNvSpPr>
          <p:nvPr>
            <p:ph type="body" idx="1"/>
          </p:nvPr>
        </p:nvSpPr>
        <p:spPr/>
        <p:txBody>
          <a:bodyPr>
            <a:normAutofit/>
          </a:bodyPr>
          <a:lstStyle/>
          <a:p>
            <a:r>
              <a:rPr lang="en-US" dirty="0" smtClean="0"/>
              <a:t>If</a:t>
            </a:r>
            <a:r>
              <a:rPr lang="en-US" baseline="0" dirty="0" smtClean="0"/>
              <a:t> you want to innovate, you can’t ask their customers what they want.</a:t>
            </a:r>
          </a:p>
          <a:p>
            <a:endParaRPr lang="en-US" baseline="0" dirty="0" smtClean="0"/>
          </a:p>
          <a:p>
            <a:r>
              <a:rPr lang="en-US" baseline="0" dirty="0" smtClean="0"/>
              <a:t>Quoting the big three icon Bob </a:t>
            </a:r>
            <a:r>
              <a:rPr lang="en-US" baseline="0" dirty="0" smtClean="0"/>
              <a:t>Lutz “</a:t>
            </a:r>
            <a:r>
              <a:rPr lang="en-US" sz="1200" kern="1200" dirty="0" smtClean="0">
                <a:solidFill>
                  <a:srgbClr val="000000"/>
                </a:solidFill>
                <a:latin typeface="Times New Roman" pitchFamily="-112" charset="0"/>
                <a:ea typeface="ＭＳ Ｐゴシック" pitchFamily="-112" charset="-128"/>
                <a:cs typeface="ＭＳ Ｐゴシック" pitchFamily="-112" charset="-128"/>
              </a:rPr>
              <a:t>The Customer Is </a:t>
            </a:r>
            <a:r>
              <a:rPr lang="en-US" sz="1200" b="1" kern="1200" dirty="0" smtClean="0">
                <a:solidFill>
                  <a:srgbClr val="000000"/>
                </a:solidFill>
                <a:latin typeface="Times New Roman" pitchFamily="-112" charset="0"/>
                <a:ea typeface="ＭＳ Ｐゴシック" pitchFamily="-112" charset="-128"/>
                <a:cs typeface="ＭＳ Ｐゴシック" pitchFamily="-112" charset="-128"/>
              </a:rPr>
              <a:t>Not </a:t>
            </a:r>
            <a:r>
              <a:rPr lang="en-US" sz="1200" kern="1200" dirty="0" smtClean="0">
                <a:solidFill>
                  <a:srgbClr val="000000"/>
                </a:solidFill>
                <a:latin typeface="Times New Roman" pitchFamily="-112" charset="0"/>
                <a:ea typeface="ＭＳ Ｐゴシック" pitchFamily="-112" charset="-128"/>
                <a:cs typeface="ＭＳ Ｐゴシック" pitchFamily="-112" charset="-128"/>
              </a:rPr>
              <a:t>Always Right”</a:t>
            </a:r>
          </a:p>
          <a:p>
            <a:endParaRPr lang="en-US" sz="1200" kern="1200" dirty="0" smtClean="0">
              <a:solidFill>
                <a:srgbClr val="000000"/>
              </a:solidFill>
              <a:latin typeface="Times New Roman" pitchFamily="-112" charset="0"/>
              <a:ea typeface="ＭＳ Ｐゴシック" pitchFamily="-112" charset="-128"/>
              <a:cs typeface="ＭＳ Ｐゴシック" pitchFamily="-112" charset="-128"/>
            </a:endParaRPr>
          </a:p>
          <a:p>
            <a:r>
              <a:rPr lang="en-US" sz="1200" kern="1200" dirty="0" smtClean="0">
                <a:solidFill>
                  <a:srgbClr val="000000"/>
                </a:solidFill>
                <a:latin typeface="Times New Roman" pitchFamily="-112" charset="0"/>
                <a:ea typeface="ＭＳ Ｐゴシック" pitchFamily="-112" charset="-128"/>
                <a:cs typeface="ＭＳ Ｐゴシック" pitchFamily="-112" charset="-128"/>
              </a:rPr>
              <a:t>I heard Bob Lutz speak</a:t>
            </a:r>
            <a:r>
              <a:rPr lang="en-US" sz="1200" kern="1200" baseline="0" dirty="0" smtClean="0">
                <a:solidFill>
                  <a:srgbClr val="000000"/>
                </a:solidFill>
                <a:latin typeface="Times New Roman" pitchFamily="-112" charset="0"/>
                <a:ea typeface="ＭＳ Ｐゴシック" pitchFamily="-112" charset="-128"/>
                <a:cs typeface="ＭＳ Ｐゴシック" pitchFamily="-112" charset="-128"/>
              </a:rPr>
              <a:t> about the introduction of the new RAM trucks…… that introduced </a:t>
            </a:r>
            <a:r>
              <a:rPr lang="en-US" sz="1200" kern="1200" baseline="0" dirty="0" smtClean="0">
                <a:solidFill>
                  <a:srgbClr val="000000"/>
                </a:solidFill>
                <a:latin typeface="Times New Roman" pitchFamily="-112" charset="0"/>
                <a:ea typeface="ＭＳ Ｐゴシック" pitchFamily="-112" charset="-128"/>
                <a:cs typeface="ＭＳ Ｐゴシック" pitchFamily="-112" charset="-128"/>
              </a:rPr>
              <a:t>the “</a:t>
            </a:r>
            <a:r>
              <a:rPr lang="en-US" sz="1200" kern="1200" baseline="0" dirty="0" smtClean="0">
                <a:solidFill>
                  <a:srgbClr val="000000"/>
                </a:solidFill>
                <a:latin typeface="Times New Roman" pitchFamily="-112" charset="0"/>
                <a:ea typeface="ＭＳ Ｐゴシック" pitchFamily="-112" charset="-128"/>
                <a:cs typeface="ＭＳ Ｐゴシック" pitchFamily="-112" charset="-128"/>
              </a:rPr>
              <a:t>Semi</a:t>
            </a:r>
            <a:r>
              <a:rPr lang="en-US" sz="1200" kern="1200" baseline="0" dirty="0" smtClean="0">
                <a:solidFill>
                  <a:srgbClr val="000000"/>
                </a:solidFill>
                <a:latin typeface="Times New Roman" pitchFamily="-112" charset="0"/>
                <a:ea typeface="ＭＳ Ｐゴシック" pitchFamily="-112" charset="-128"/>
                <a:cs typeface="ＭＳ Ｐゴシック" pitchFamily="-112" charset="-128"/>
              </a:rPr>
              <a:t>” look </a:t>
            </a:r>
            <a:r>
              <a:rPr lang="en-US" sz="1200" kern="1200" baseline="0" dirty="0" smtClean="0">
                <a:solidFill>
                  <a:srgbClr val="000000"/>
                </a:solidFill>
                <a:latin typeface="Times New Roman" pitchFamily="-112" charset="0"/>
                <a:ea typeface="ＭＳ Ｐゴシック" pitchFamily="-112" charset="-128"/>
                <a:cs typeface="ＭＳ Ｐゴシック" pitchFamily="-112" charset="-128"/>
              </a:rPr>
              <a:t>to the truck </a:t>
            </a:r>
            <a:r>
              <a:rPr lang="en-US" sz="1200" kern="1200" baseline="0" dirty="0" smtClean="0">
                <a:solidFill>
                  <a:srgbClr val="000000"/>
                </a:solidFill>
                <a:latin typeface="Times New Roman" pitchFamily="-112" charset="0"/>
                <a:ea typeface="ＭＳ Ｐゴシック" pitchFamily="-112" charset="-128"/>
                <a:cs typeface="ＭＳ Ｐゴシック" pitchFamily="-112" charset="-128"/>
              </a:rPr>
              <a:t>market.  </a:t>
            </a:r>
            <a:r>
              <a:rPr lang="en-US" sz="1200" kern="1200" baseline="0" dirty="0" smtClean="0">
                <a:solidFill>
                  <a:srgbClr val="000000"/>
                </a:solidFill>
                <a:latin typeface="Times New Roman" pitchFamily="-112" charset="0"/>
                <a:ea typeface="ＭＳ Ｐゴシック" pitchFamily="-112" charset="-128"/>
                <a:cs typeface="ＭＳ Ｐゴシック" pitchFamily="-112" charset="-128"/>
              </a:rPr>
              <a:t>A LONG TIME </a:t>
            </a:r>
            <a:r>
              <a:rPr lang="en-US" sz="1200" kern="1200" baseline="0" dirty="0" smtClean="0">
                <a:solidFill>
                  <a:srgbClr val="000000"/>
                </a:solidFill>
                <a:latin typeface="Times New Roman" pitchFamily="-112" charset="0"/>
                <a:ea typeface="ＭＳ Ｐゴシック" pitchFamily="-112" charset="-128"/>
                <a:cs typeface="ＭＳ Ｐゴシック" pitchFamily="-112" charset="-128"/>
              </a:rPr>
              <a:t>AGO. </a:t>
            </a:r>
            <a:r>
              <a:rPr lang="en-US" sz="1200" kern="1200" baseline="0" dirty="0" smtClean="0">
                <a:solidFill>
                  <a:srgbClr val="000000"/>
                </a:solidFill>
                <a:latin typeface="Times New Roman" pitchFamily="-112" charset="0"/>
                <a:ea typeface="ＭＳ Ｐゴシック" pitchFamily="-112" charset="-128"/>
                <a:cs typeface="ＭＳ Ｐゴシック" pitchFamily="-112" charset="-128"/>
              </a:rPr>
              <a:t>I don’t have his actual quote but he said something to the effect </a:t>
            </a:r>
            <a:r>
              <a:rPr lang="en-US" sz="1200" kern="1200" baseline="0" dirty="0" smtClean="0">
                <a:solidFill>
                  <a:srgbClr val="000000"/>
                </a:solidFill>
                <a:latin typeface="Times New Roman" pitchFamily="-112" charset="0"/>
                <a:ea typeface="ＭＳ Ｐゴシック" pitchFamily="-112" charset="-128"/>
                <a:cs typeface="ＭＳ Ｐゴシック" pitchFamily="-112" charset="-128"/>
              </a:rPr>
              <a:t>of</a:t>
            </a:r>
          </a:p>
          <a:p>
            <a:endParaRPr lang="en-US" sz="1200" kern="1200" baseline="0" dirty="0" smtClean="0">
              <a:solidFill>
                <a:srgbClr val="000000"/>
              </a:solidFill>
              <a:latin typeface="Times New Roman" pitchFamily="-112" charset="0"/>
              <a:ea typeface="ＭＳ Ｐゴシック" pitchFamily="-112" charset="-128"/>
              <a:cs typeface="ＭＳ Ｐゴシック" pitchFamily="-112" charset="-128"/>
            </a:endParaRPr>
          </a:p>
          <a:p>
            <a:r>
              <a:rPr lang="en-US" sz="1200" kern="1200" baseline="0" dirty="0" smtClean="0">
                <a:solidFill>
                  <a:srgbClr val="000000"/>
                </a:solidFill>
                <a:latin typeface="Times New Roman" pitchFamily="-112" charset="0"/>
                <a:ea typeface="ＭＳ Ｐゴシック" pitchFamily="-112" charset="-128"/>
                <a:cs typeface="ＭＳ Ｐゴシック" pitchFamily="-112" charset="-128"/>
              </a:rPr>
              <a:t>“If we </a:t>
            </a:r>
            <a:r>
              <a:rPr lang="en-US" sz="1200" b="1" kern="1200" baseline="0" dirty="0" smtClean="0">
                <a:solidFill>
                  <a:srgbClr val="000000"/>
                </a:solidFill>
                <a:latin typeface="Times New Roman" pitchFamily="-112" charset="0"/>
                <a:ea typeface="ＭＳ Ｐゴシック" pitchFamily="-112" charset="-128"/>
                <a:cs typeface="ＭＳ Ｐゴシック" pitchFamily="-112" charset="-128"/>
              </a:rPr>
              <a:t>asked </a:t>
            </a:r>
            <a:r>
              <a:rPr lang="en-US" sz="1200" kern="1200" baseline="0" dirty="0" smtClean="0">
                <a:solidFill>
                  <a:srgbClr val="000000"/>
                </a:solidFill>
                <a:latin typeface="Times New Roman" pitchFamily="-112" charset="0"/>
                <a:ea typeface="ＭＳ Ｐゴシック" pitchFamily="-112" charset="-128"/>
                <a:cs typeface="ＭＳ Ｐゴシック" pitchFamily="-112" charset="-128"/>
              </a:rPr>
              <a:t>customers what they </a:t>
            </a:r>
            <a:r>
              <a:rPr lang="en-US" sz="1200" b="1" kern="1200" baseline="0" dirty="0" smtClean="0">
                <a:solidFill>
                  <a:srgbClr val="000000"/>
                </a:solidFill>
                <a:latin typeface="Times New Roman" pitchFamily="-112" charset="0"/>
                <a:ea typeface="ＭＳ Ｐゴシック" pitchFamily="-112" charset="-128"/>
                <a:cs typeface="ＭＳ Ｐゴシック" pitchFamily="-112" charset="-128"/>
              </a:rPr>
              <a:t>wanted</a:t>
            </a:r>
            <a:r>
              <a:rPr lang="en-US" sz="1200" kern="1200" baseline="0" dirty="0" smtClean="0">
                <a:solidFill>
                  <a:srgbClr val="000000"/>
                </a:solidFill>
                <a:latin typeface="Times New Roman" pitchFamily="-112" charset="0"/>
                <a:ea typeface="ＭＳ Ｐゴシック" pitchFamily="-112" charset="-128"/>
                <a:cs typeface="ＭＳ Ｐゴシック" pitchFamily="-112" charset="-128"/>
              </a:rPr>
              <a:t>, we would have </a:t>
            </a:r>
            <a:r>
              <a:rPr lang="en-US" sz="1200" b="1" kern="1200" baseline="0" dirty="0" smtClean="0">
                <a:solidFill>
                  <a:srgbClr val="000000"/>
                </a:solidFill>
                <a:latin typeface="Times New Roman" pitchFamily="-112" charset="0"/>
                <a:ea typeface="ＭＳ Ｐゴシック" pitchFamily="-112" charset="-128"/>
                <a:cs typeface="ＭＳ Ｐゴシック" pitchFamily="-112" charset="-128"/>
              </a:rPr>
              <a:t>never </a:t>
            </a:r>
            <a:r>
              <a:rPr lang="en-US" sz="1200" kern="1200" baseline="0" dirty="0" smtClean="0">
                <a:solidFill>
                  <a:srgbClr val="000000"/>
                </a:solidFill>
                <a:latin typeface="Times New Roman" pitchFamily="-112" charset="0"/>
                <a:ea typeface="ＭＳ Ｐゴシック" pitchFamily="-112" charset="-128"/>
                <a:cs typeface="ＭＳ Ｐゴシック" pitchFamily="-112" charset="-128"/>
              </a:rPr>
              <a:t>built this truck”.</a:t>
            </a:r>
          </a:p>
          <a:p>
            <a:endParaRPr lang="en-US" sz="1200" kern="1200" baseline="0" dirty="0" smtClean="0">
              <a:solidFill>
                <a:srgbClr val="000000"/>
              </a:solidFill>
              <a:latin typeface="Times New Roman" pitchFamily="-112" charset="0"/>
              <a:ea typeface="ＭＳ Ｐゴシック" pitchFamily="-112" charset="-128"/>
              <a:cs typeface="ＭＳ Ｐゴシック" pitchFamily="-112" charset="-128"/>
            </a:endParaRPr>
          </a:p>
          <a:p>
            <a:r>
              <a:rPr lang="en-US" sz="1200" kern="1200" baseline="0" dirty="0" smtClean="0">
                <a:solidFill>
                  <a:srgbClr val="000000"/>
                </a:solidFill>
                <a:latin typeface="Times New Roman" pitchFamily="-112" charset="0"/>
                <a:ea typeface="ＭＳ Ｐゴシック" pitchFamily="-112" charset="-128"/>
                <a:cs typeface="ＭＳ Ｐゴシック" pitchFamily="-112" charset="-128"/>
              </a:rPr>
              <a:t>When I try to interpret that statement </a:t>
            </a:r>
            <a:r>
              <a:rPr lang="en-US" sz="1200" kern="1200" baseline="0" dirty="0" smtClean="0">
                <a:solidFill>
                  <a:srgbClr val="000000"/>
                </a:solidFill>
                <a:latin typeface="Times New Roman" pitchFamily="-112" charset="0"/>
                <a:ea typeface="ＭＳ Ｐゴシック" pitchFamily="-112" charset="-128"/>
                <a:cs typeface="ＭＳ Ｐゴシック" pitchFamily="-112" charset="-128"/>
              </a:rPr>
              <a:t>today, I </a:t>
            </a:r>
            <a:r>
              <a:rPr lang="en-US" sz="1200" kern="1200" baseline="0" dirty="0" smtClean="0">
                <a:solidFill>
                  <a:srgbClr val="000000"/>
                </a:solidFill>
                <a:latin typeface="Times New Roman" pitchFamily="-112" charset="0"/>
                <a:ea typeface="ＭＳ Ｐゴシック" pitchFamily="-112" charset="-128"/>
                <a:cs typeface="ＭＳ Ｐゴシック" pitchFamily="-112" charset="-128"/>
              </a:rPr>
              <a:t>think what he really means </a:t>
            </a:r>
            <a:r>
              <a:rPr lang="en-US" sz="1200" kern="1200" baseline="0" dirty="0" smtClean="0">
                <a:solidFill>
                  <a:srgbClr val="000000"/>
                </a:solidFill>
                <a:latin typeface="Times New Roman" pitchFamily="-112" charset="0"/>
                <a:ea typeface="ＭＳ Ｐゴシック" pitchFamily="-112" charset="-128"/>
                <a:cs typeface="ＭＳ Ｐゴシック" pitchFamily="-112" charset="-128"/>
              </a:rPr>
              <a:t>is </a:t>
            </a:r>
            <a:r>
              <a:rPr lang="en-US" sz="1200" kern="1200" baseline="0" dirty="0" smtClean="0">
                <a:solidFill>
                  <a:srgbClr val="000000"/>
                </a:solidFill>
                <a:latin typeface="Times New Roman" pitchFamily="-112" charset="0"/>
                <a:ea typeface="ＭＳ Ｐゴシック" pitchFamily="-112" charset="-128"/>
                <a:cs typeface="ＭＳ Ｐゴシック" pitchFamily="-112" charset="-128"/>
              </a:rPr>
              <a:t>that by definition you </a:t>
            </a:r>
            <a:r>
              <a:rPr lang="en-US" sz="1200" b="1" kern="1200" baseline="0" dirty="0" smtClean="0">
                <a:solidFill>
                  <a:srgbClr val="000000"/>
                </a:solidFill>
                <a:latin typeface="Times New Roman" pitchFamily="-112" charset="0"/>
                <a:ea typeface="ＭＳ Ｐゴシック" pitchFamily="-112" charset="-128"/>
                <a:cs typeface="ＭＳ Ｐゴシック" pitchFamily="-112" charset="-128"/>
              </a:rPr>
              <a:t>cannot </a:t>
            </a:r>
            <a:r>
              <a:rPr lang="en-US" sz="1200" kern="1200" baseline="0" dirty="0" smtClean="0">
                <a:solidFill>
                  <a:srgbClr val="000000"/>
                </a:solidFill>
                <a:latin typeface="Times New Roman" pitchFamily="-112" charset="0"/>
                <a:ea typeface="ＭＳ Ｐゴシック" pitchFamily="-112" charset="-128"/>
                <a:cs typeface="ＭＳ Ｐゴシック" pitchFamily="-112" charset="-128"/>
              </a:rPr>
              <a:t>innovate around a customer </a:t>
            </a:r>
            <a:r>
              <a:rPr lang="en-US" sz="1200" b="1" kern="1200" baseline="0" dirty="0" smtClean="0">
                <a:solidFill>
                  <a:srgbClr val="000000"/>
                </a:solidFill>
                <a:latin typeface="Times New Roman" pitchFamily="-112" charset="0"/>
                <a:ea typeface="ＭＳ Ｐゴシック" pitchFamily="-112" charset="-128"/>
                <a:cs typeface="ＭＳ Ｐゴシック" pitchFamily="-112" charset="-128"/>
              </a:rPr>
              <a:t>want</a:t>
            </a:r>
            <a:r>
              <a:rPr lang="en-US" sz="1200" kern="1200" baseline="0" dirty="0" smtClean="0">
                <a:solidFill>
                  <a:srgbClr val="000000"/>
                </a:solidFill>
                <a:latin typeface="Times New Roman" pitchFamily="-112" charset="0"/>
                <a:ea typeface="ＭＳ Ｐゴシック" pitchFamily="-112" charset="-128"/>
                <a:cs typeface="ＭＳ Ｐゴシック" pitchFamily="-112" charset="-128"/>
              </a:rPr>
              <a:t>.</a:t>
            </a:r>
          </a:p>
          <a:p>
            <a:endParaRPr lang="en-US" sz="1200" kern="1200" baseline="0" dirty="0" smtClean="0">
              <a:solidFill>
                <a:srgbClr val="000000"/>
              </a:solidFill>
              <a:latin typeface="Times New Roman" pitchFamily="-112" charset="0"/>
              <a:ea typeface="ＭＳ Ｐゴシック" pitchFamily="-112" charset="-128"/>
              <a:cs typeface="ＭＳ Ｐゴシック" pitchFamily="-112" charset="-128"/>
            </a:endParaRPr>
          </a:p>
          <a:p>
            <a:r>
              <a:rPr lang="en-US" sz="1200" kern="1200" baseline="0" dirty="0" smtClean="0">
                <a:solidFill>
                  <a:srgbClr val="000000"/>
                </a:solidFill>
                <a:latin typeface="Times New Roman" pitchFamily="-112" charset="0"/>
                <a:ea typeface="ＭＳ Ｐゴシック" pitchFamily="-112" charset="-128"/>
                <a:cs typeface="ＭＳ Ｐゴシック" pitchFamily="-112" charset="-128"/>
              </a:rPr>
              <a:t>Customers define what they want in terms of what already exists.  They aren’t the innovators.</a:t>
            </a:r>
            <a:endParaRPr lang="en-US" dirty="0"/>
          </a:p>
        </p:txBody>
      </p:sp>
      <p:sp>
        <p:nvSpPr>
          <p:cNvPr id="4" name="Slide Number Placeholder 3"/>
          <p:cNvSpPr>
            <a:spLocks noGrp="1"/>
          </p:cNvSpPr>
          <p:nvPr>
            <p:ph type="sldNum" idx="10"/>
          </p:nvPr>
        </p:nvSpPr>
        <p:spPr/>
        <p:txBody>
          <a:bodyPr/>
          <a:lstStyle/>
          <a:p>
            <a:pPr>
              <a:defRPr/>
            </a:pPr>
            <a:fld id="{1FAC6110-9F01-EA4D-9370-59D8839CA1CD}" type="slidenum">
              <a:rPr lang="en-US" smtClean="0"/>
              <a:pPr>
                <a:defRPr/>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226306" name="Rectangle 6"/>
          <p:cNvSpPr>
            <a:spLocks noGrp="1" noChangeArrowheads="1"/>
          </p:cNvSpPr>
          <p:nvPr>
            <p:ph type="sldNum" sz="quarter"/>
          </p:nvPr>
        </p:nvSpPr>
        <p:spPr>
          <a:noFill/>
          <a:ln/>
        </p:spPr>
        <p:txBody>
          <a:bodyPr/>
          <a:lstStyle/>
          <a:p>
            <a:fld id="{D6CB77C3-FB04-A84E-9F7C-1E81C632581E}" type="slidenum">
              <a:rPr lang="en-US"/>
              <a:pPr/>
              <a:t>29</a:t>
            </a:fld>
            <a:endParaRPr lang="en-US"/>
          </a:p>
        </p:txBody>
      </p:sp>
      <p:sp>
        <p:nvSpPr>
          <p:cNvPr id="226307" name="Text Box 1"/>
          <p:cNvSpPr txBox="1">
            <a:spLocks noGrp="1" noRot="1" noChangeAspect="1" noChangeArrowheads="1"/>
          </p:cNvSpPr>
          <p:nvPr>
            <p:ph type="sldImg"/>
          </p:nvPr>
        </p:nvSpPr>
        <p:spPr>
          <a:xfrm>
            <a:off x="381000" y="685800"/>
            <a:ext cx="6096000" cy="3429000"/>
          </a:xfrm>
          <a:solidFill>
            <a:srgbClr val="FFFFFF"/>
          </a:solidFill>
          <a:ln>
            <a:solidFill>
              <a:srgbClr val="000000"/>
            </a:solidFill>
            <a:miter lim="800000"/>
          </a:ln>
        </p:spPr>
      </p:sp>
      <p:sp>
        <p:nvSpPr>
          <p:cNvPr id="226308" name="Text Box 2"/>
          <p:cNvSpPr txBox="1">
            <a:spLocks noGrp="1" noChangeArrowheads="1"/>
          </p:cNvSpPr>
          <p:nvPr>
            <p:ph type="body" idx="1"/>
          </p:nvPr>
        </p:nvSpPr>
        <p:spPr>
          <a:xfrm>
            <a:off x="685800" y="4343400"/>
            <a:ext cx="5486400" cy="4114800"/>
          </a:xfrm>
          <a:noFill/>
          <a:ln/>
        </p:spPr>
        <p:txBody>
          <a:bodyPr wrap="none" anchor="ctr"/>
          <a:lstStyle/>
          <a:p>
            <a:r>
              <a:rPr lang="en-US" sz="1200" kern="1200" dirty="0" smtClean="0">
                <a:solidFill>
                  <a:srgbClr val="000000"/>
                </a:solidFill>
                <a:latin typeface="Times New Roman" pitchFamily="-112" charset="0"/>
                <a:ea typeface="ＭＳ Ｐゴシック" pitchFamily="-112" charset="-128"/>
                <a:cs typeface="ＭＳ Ｐゴシック" pitchFamily="-112" charset="-128"/>
              </a:rPr>
              <a:t>Onion “Ted” parody speech</a:t>
            </a:r>
          </a:p>
          <a:p>
            <a:r>
              <a:rPr lang="en-US" sz="1200" u="sng" kern="1200" dirty="0" smtClean="0">
                <a:solidFill>
                  <a:srgbClr val="000000"/>
                </a:solidFill>
                <a:latin typeface="Times New Roman" pitchFamily="-112" charset="0"/>
                <a:ea typeface="ＭＳ Ｐゴシック" pitchFamily="-112" charset="-128"/>
                <a:cs typeface="ＭＳ Ｐゴシック" pitchFamily="-112" charset="-128"/>
                <a:hlinkClick r:id="rId3"/>
              </a:rPr>
              <a:t>https://www.youtube.com/watch?v=CK62I-4cuSY</a:t>
            </a:r>
            <a:endParaRPr lang="en-US" sz="1200" kern="1200" dirty="0" smtClean="0">
              <a:solidFill>
                <a:srgbClr val="000000"/>
              </a:solidFill>
              <a:latin typeface="Times New Roman" pitchFamily="-112" charset="0"/>
              <a:ea typeface="ＭＳ Ｐゴシック" pitchFamily="-112" charset="-128"/>
              <a:cs typeface="ＭＳ Ｐゴシック" pitchFamily="-112" charset="-128"/>
            </a:endParaRPr>
          </a:p>
          <a:p>
            <a:r>
              <a:rPr lang="en-US" sz="1200" kern="1200" dirty="0" smtClean="0">
                <a:solidFill>
                  <a:srgbClr val="000000"/>
                </a:solidFill>
                <a:latin typeface="Times New Roman" pitchFamily="-112" charset="0"/>
                <a:ea typeface="ＭＳ Ｐゴシック" pitchFamily="-112" charset="-128"/>
                <a:cs typeface="ＭＳ Ｐゴシック" pitchFamily="-112" charset="-128"/>
              </a:rPr>
              <a:t> </a:t>
            </a:r>
          </a:p>
          <a:p>
            <a:r>
              <a:rPr lang="en-US" sz="1200" kern="1200" dirty="0" smtClean="0">
                <a:solidFill>
                  <a:srgbClr val="000000"/>
                </a:solidFill>
                <a:latin typeface="Times New Roman" pitchFamily="-112" charset="0"/>
                <a:ea typeface="ＭＳ Ｐゴシック" pitchFamily="-112" charset="-128"/>
                <a:cs typeface="ＭＳ Ｐゴシック" pitchFamily="-112" charset="-128"/>
              </a:rPr>
              <a:t>Simon </a:t>
            </a:r>
            <a:r>
              <a:rPr lang="en-US" sz="1200" kern="1200" dirty="0" err="1" smtClean="0">
                <a:solidFill>
                  <a:srgbClr val="000000"/>
                </a:solidFill>
                <a:latin typeface="Times New Roman" pitchFamily="-112" charset="0"/>
                <a:ea typeface="ＭＳ Ｐゴシック" pitchFamily="-112" charset="-128"/>
                <a:cs typeface="ＭＳ Ｐゴシック" pitchFamily="-112" charset="-128"/>
              </a:rPr>
              <a:t>Sinek</a:t>
            </a:r>
            <a:r>
              <a:rPr lang="en-US" sz="1200" kern="1200" dirty="0" smtClean="0">
                <a:solidFill>
                  <a:srgbClr val="000000"/>
                </a:solidFill>
                <a:latin typeface="Times New Roman" pitchFamily="-112" charset="0"/>
                <a:ea typeface="ＭＳ Ｐゴシック" pitchFamily="-112" charset="-128"/>
                <a:cs typeface="ＭＳ Ｐゴシック" pitchFamily="-112" charset="-128"/>
              </a:rPr>
              <a:t> – Start With Why</a:t>
            </a:r>
          </a:p>
          <a:p>
            <a:r>
              <a:rPr lang="en-US" sz="1200" kern="1200" dirty="0" smtClean="0">
                <a:solidFill>
                  <a:srgbClr val="000000"/>
                </a:solidFill>
                <a:latin typeface="Times New Roman" pitchFamily="-112" charset="0"/>
                <a:ea typeface="ＭＳ Ｐゴシック" pitchFamily="-112" charset="-128"/>
                <a:cs typeface="ＭＳ Ｐゴシック" pitchFamily="-112" charset="-128"/>
              </a:rPr>
              <a:t>https://</a:t>
            </a:r>
            <a:r>
              <a:rPr lang="en-US" sz="1200" kern="1200" dirty="0" err="1" smtClean="0">
                <a:solidFill>
                  <a:srgbClr val="000000"/>
                </a:solidFill>
                <a:latin typeface="Times New Roman" pitchFamily="-112" charset="0"/>
                <a:ea typeface="ＭＳ Ｐゴシック" pitchFamily="-112" charset="-128"/>
                <a:cs typeface="ＭＳ Ｐゴシック" pitchFamily="-112" charset="-128"/>
              </a:rPr>
              <a:t>www.youtube.com/watch?v</a:t>
            </a:r>
            <a:r>
              <a:rPr lang="en-US" sz="1200" kern="1200" dirty="0" smtClean="0">
                <a:solidFill>
                  <a:srgbClr val="000000"/>
                </a:solidFill>
                <a:latin typeface="Times New Roman" pitchFamily="-112" charset="0"/>
                <a:ea typeface="ＭＳ Ｐゴシック" pitchFamily="-112" charset="-128"/>
                <a:cs typeface="ＭＳ Ｐゴシック" pitchFamily="-112" charset="-128"/>
              </a:rPr>
              <a:t>=sioZd3AxmnE</a:t>
            </a:r>
          </a:p>
          <a:p>
            <a:r>
              <a:rPr lang="en-US" sz="1200" kern="1200" dirty="0" smtClean="0">
                <a:solidFill>
                  <a:srgbClr val="000000"/>
                </a:solidFill>
                <a:latin typeface="Times New Roman" pitchFamily="-112" charset="0"/>
                <a:ea typeface="ＭＳ Ｐゴシック" pitchFamily="-112" charset="-128"/>
                <a:cs typeface="ＭＳ Ｐゴシック" pitchFamily="-112" charset="-128"/>
              </a:rPr>
              <a:t> </a:t>
            </a:r>
          </a:p>
          <a:p>
            <a:r>
              <a:rPr lang="en-US" sz="1200" u="sng" kern="1200" dirty="0" smtClean="0">
                <a:solidFill>
                  <a:srgbClr val="000000"/>
                </a:solidFill>
                <a:latin typeface="Times New Roman" pitchFamily="-112" charset="0"/>
                <a:ea typeface="ＭＳ Ｐゴシック" pitchFamily="-112" charset="-128"/>
                <a:cs typeface="ＭＳ Ｐゴシック" pitchFamily="-112" charset="-128"/>
                <a:hlinkClick r:id="rId4"/>
              </a:rPr>
              <a:t>http://www.ey.com/Publication/vwLUAssets/EY-venture-capital-insights-2013-year-end/$FILE/EY-venture-capital-insights-2013-year-end.pdf</a:t>
            </a:r>
            <a:endParaRPr lang="en-US" sz="1200" kern="1200" dirty="0" smtClean="0">
              <a:solidFill>
                <a:srgbClr val="000000"/>
              </a:solidFill>
              <a:latin typeface="Times New Roman" pitchFamily="-112" charset="0"/>
              <a:ea typeface="ＭＳ Ｐゴシック" pitchFamily="-112" charset="-128"/>
              <a:cs typeface="ＭＳ Ｐゴシック" pitchFamily="-112" charset="-128"/>
            </a:endParaRPr>
          </a:p>
          <a:p>
            <a:r>
              <a:rPr lang="en-US" sz="1200" kern="1200" dirty="0" smtClean="0">
                <a:solidFill>
                  <a:srgbClr val="000000"/>
                </a:solidFill>
                <a:latin typeface="Times New Roman" pitchFamily="-112" charset="0"/>
                <a:ea typeface="ＭＳ Ｐゴシック" pitchFamily="-112" charset="-128"/>
                <a:cs typeface="ＭＳ Ｐゴシック" pitchFamily="-112" charset="-128"/>
              </a:rPr>
              <a:t> </a:t>
            </a:r>
          </a:p>
          <a:p>
            <a:r>
              <a:rPr lang="en-US" sz="1200" u="sng" kern="1200" dirty="0" smtClean="0">
                <a:solidFill>
                  <a:srgbClr val="000000"/>
                </a:solidFill>
                <a:latin typeface="Times New Roman" pitchFamily="-112" charset="0"/>
                <a:ea typeface="ＭＳ Ｐゴシック" pitchFamily="-112" charset="-128"/>
                <a:cs typeface="ＭＳ Ｐゴシック" pitchFamily="-112" charset="-128"/>
                <a:hlinkClick r:id="rId5"/>
              </a:rPr>
              <a:t>http://www.ted.com/talks/steven_johnson_where_good_ideas_come_from?language=en#t-157102</a:t>
            </a:r>
            <a:endParaRPr lang="en-US" sz="1200" kern="1200" dirty="0" smtClean="0">
              <a:solidFill>
                <a:srgbClr val="000000"/>
              </a:solidFill>
              <a:latin typeface="Times New Roman" pitchFamily="-112" charset="0"/>
              <a:ea typeface="ＭＳ Ｐゴシック" pitchFamily="-112" charset="-128"/>
              <a:cs typeface="ＭＳ Ｐゴシック" pitchFamily="-112" charset="-128"/>
            </a:endParaRPr>
          </a:p>
          <a:p>
            <a:r>
              <a:rPr lang="en-US" sz="1200" kern="1200" dirty="0" smtClean="0">
                <a:solidFill>
                  <a:srgbClr val="000000"/>
                </a:solidFill>
                <a:latin typeface="Times New Roman" pitchFamily="-112" charset="0"/>
                <a:ea typeface="ＭＳ Ｐゴシック" pitchFamily="-112" charset="-128"/>
                <a:cs typeface="ＭＳ Ｐゴシック" pitchFamily="-112" charset="-128"/>
              </a:rPr>
              <a:t> </a:t>
            </a:r>
          </a:p>
          <a:p>
            <a:r>
              <a:rPr lang="en-US" sz="1200" kern="1200" dirty="0" smtClean="0">
                <a:solidFill>
                  <a:srgbClr val="000000"/>
                </a:solidFill>
                <a:latin typeface="Times New Roman" pitchFamily="-112" charset="0"/>
                <a:ea typeface="ＭＳ Ｐゴシック" pitchFamily="-112" charset="-128"/>
                <a:cs typeface="ＭＳ Ｐゴシック" pitchFamily="-112" charset="-128"/>
              </a:rPr>
              <a:t>http://papers.ssrn.com/sol3/papers.cfm?abstract_id=1836870</a:t>
            </a:r>
          </a:p>
          <a:p>
            <a:endParaRPr lang="en-US" dirty="0"/>
          </a:p>
        </p:txBody>
      </p:sp>
      <p:sp>
        <p:nvSpPr>
          <p:cNvPr id="68611" name="Text Box 3"/>
          <p:cNvSpPr txBox="1">
            <a:spLocks noChangeArrowheads="1"/>
          </p:cNvSpPr>
          <p:nvPr/>
        </p:nvSpPr>
        <p:spPr bwMode="auto">
          <a:xfrm>
            <a:off x="3884613" y="8685213"/>
            <a:ext cx="2971800" cy="457200"/>
          </a:xfrm>
          <a:prstGeom prst="rect">
            <a:avLst/>
          </a:prstGeom>
          <a:noFill/>
          <a:ln w="9525" cap="flat">
            <a:noFill/>
            <a:round/>
            <a:headEnd/>
            <a:tailEnd/>
          </a:ln>
          <a:effectLst/>
        </p:spPr>
        <p:txBody>
          <a:bodyPr anchor="b">
            <a:prstTxWarp prst="textNoShape">
              <a:avLst/>
            </a:prstTxWarp>
          </a:bodyPr>
          <a:lstStyle/>
          <a:p>
            <a:pPr algn="r" hangingPunct="1">
              <a:lnSpc>
                <a:spcPct val="100000"/>
              </a:lnSpc>
              <a:tabLst>
                <a:tab pos="457200" algn="l"/>
                <a:tab pos="914400" algn="l"/>
                <a:tab pos="1371600" algn="l"/>
                <a:tab pos="1828800" algn="l"/>
                <a:tab pos="2286000" algn="l"/>
                <a:tab pos="2743200" algn="l"/>
              </a:tabLst>
              <a:defRPr/>
            </a:pPr>
            <a:fld id="{2F87807A-5911-D84A-A073-C5F7AC563405}" type="slidenum">
              <a:rPr lang="en-US" sz="1200">
                <a:solidFill>
                  <a:srgbClr val="EC237A"/>
                </a:solidFill>
                <a:latin typeface="+mn-lt" charset="0"/>
                <a:ea typeface="+mn-ea" charset="0"/>
                <a:cs typeface="+mn-ea" charset="0"/>
              </a:rPr>
              <a:pPr algn="r" hangingPunct="1">
                <a:lnSpc>
                  <a:spcPct val="100000"/>
                </a:lnSpc>
                <a:tabLst>
                  <a:tab pos="457200" algn="l"/>
                  <a:tab pos="914400" algn="l"/>
                  <a:tab pos="1371600" algn="l"/>
                  <a:tab pos="1828800" algn="l"/>
                  <a:tab pos="2286000" algn="l"/>
                  <a:tab pos="2743200" algn="l"/>
                </a:tabLst>
                <a:defRPr/>
              </a:pPr>
              <a:t>29</a:t>
            </a:fld>
            <a:endParaRPr lang="en-US" sz="1200">
              <a:solidFill>
                <a:srgbClr val="EC237A"/>
              </a:solidFill>
              <a:latin typeface="+mn-lt" charset="0"/>
              <a:ea typeface="+mn-ea" charset="0"/>
              <a:cs typeface="+mn-ea"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179202" name="Rectangle 6"/>
          <p:cNvSpPr>
            <a:spLocks noGrp="1" noChangeArrowheads="1"/>
          </p:cNvSpPr>
          <p:nvPr>
            <p:ph type="sldNum" sz="quarter"/>
          </p:nvPr>
        </p:nvSpPr>
        <p:spPr>
          <a:noFill/>
          <a:ln/>
        </p:spPr>
        <p:txBody>
          <a:bodyPr/>
          <a:lstStyle/>
          <a:p>
            <a:fld id="{89FB0028-5AED-7947-AE84-1E456A3F8939}" type="slidenum">
              <a:rPr lang="en-US"/>
              <a:pPr/>
              <a:t>3</a:t>
            </a:fld>
            <a:endParaRPr lang="en-US"/>
          </a:p>
        </p:txBody>
      </p:sp>
      <p:sp>
        <p:nvSpPr>
          <p:cNvPr id="179203" name="Text Box 1"/>
          <p:cNvSpPr txBox="1">
            <a:spLocks noGrp="1" noRot="1" noChangeAspect="1" noChangeArrowheads="1"/>
          </p:cNvSpPr>
          <p:nvPr>
            <p:ph type="sldImg"/>
          </p:nvPr>
        </p:nvSpPr>
        <p:spPr>
          <a:xfrm>
            <a:off x="381000" y="695325"/>
            <a:ext cx="6094413" cy="3429000"/>
          </a:xfrm>
          <a:solidFill>
            <a:srgbClr val="FFFFFF"/>
          </a:solidFill>
          <a:ln>
            <a:solidFill>
              <a:srgbClr val="000000"/>
            </a:solidFill>
            <a:miter lim="800000"/>
          </a:ln>
        </p:spPr>
      </p:sp>
      <p:sp>
        <p:nvSpPr>
          <p:cNvPr id="179204" name="Text Box 2"/>
          <p:cNvSpPr txBox="1">
            <a:spLocks noGrp="1" noChangeArrowheads="1"/>
          </p:cNvSpPr>
          <p:nvPr>
            <p:ph type="body" idx="1"/>
          </p:nvPr>
        </p:nvSpPr>
        <p:spPr>
          <a:xfrm>
            <a:off x="685800" y="4343400"/>
            <a:ext cx="5486400" cy="4114800"/>
          </a:xfrm>
          <a:noFill/>
          <a:ln/>
        </p:spPr>
        <p:txBody>
          <a:bodyPr wrap="none" anchor="ctr"/>
          <a:lstStyle/>
          <a:p>
            <a:r>
              <a:rPr lang="en-US" dirty="0" smtClean="0"/>
              <a:t>We have 5 office globally.</a:t>
            </a:r>
            <a:r>
              <a:rPr lang="en-US" baseline="0" dirty="0" smtClean="0"/>
              <a:t> Three here in the states. Royal Oak Michigan is our headquarters. We just moved into our brand new facility yesterday in fact, so the address on the slide is wrong.</a:t>
            </a:r>
          </a:p>
          <a:p>
            <a:endParaRPr lang="en-US" baseline="0" dirty="0" smtClean="0"/>
          </a:p>
          <a:p>
            <a:r>
              <a:rPr lang="en-US" baseline="0" dirty="0" smtClean="0"/>
              <a:t>We have an East Coast Presence in Brooklyn New York</a:t>
            </a:r>
          </a:p>
          <a:p>
            <a:endParaRPr lang="en-US" baseline="0" dirty="0" smtClean="0"/>
          </a:p>
          <a:p>
            <a:r>
              <a:rPr lang="en-US" baseline="0" dirty="0" smtClean="0"/>
              <a:t>And we have a West Coast Presence in Seattle Washington</a:t>
            </a:r>
          </a:p>
          <a:p>
            <a:endParaRPr lang="en-US" baseline="0" dirty="0" smtClean="0"/>
          </a:p>
          <a:p>
            <a:r>
              <a:rPr lang="en-US" baseline="0" dirty="0" smtClean="0"/>
              <a:t>Internationally, we have an office in Munich Germany that serves our EMEA based customers </a:t>
            </a:r>
          </a:p>
          <a:p>
            <a:endParaRPr lang="en-US" baseline="0" dirty="0" smtClean="0"/>
          </a:p>
          <a:p>
            <a:r>
              <a:rPr lang="en-US" baseline="0" dirty="0" smtClean="0"/>
              <a:t>Finally, we have our office in Hyderabad which is the focus for our Asian customers.</a:t>
            </a: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4988" y="763588"/>
            <a:ext cx="6700837" cy="3770312"/>
          </a:xfrm>
        </p:spPr>
      </p:sp>
      <p:sp>
        <p:nvSpPr>
          <p:cNvPr id="3" name="Notes Placeholder 2"/>
          <p:cNvSpPr>
            <a:spLocks noGrp="1"/>
          </p:cNvSpPr>
          <p:nvPr>
            <p:ph type="body" idx="1"/>
          </p:nvPr>
        </p:nvSpPr>
        <p:spPr/>
        <p:txBody>
          <a:bodyPr>
            <a:normAutofit/>
          </a:bodyPr>
          <a:lstStyle/>
          <a:p>
            <a:pPr marL="0" marR="0" indent="0" algn="l" defTabSz="457200" rtl="0" eaLnBrk="0" fontAlgn="base" latinLnBrk="0" hangingPunct="0">
              <a:lnSpc>
                <a:spcPct val="100000"/>
              </a:lnSpc>
              <a:spcBef>
                <a:spcPct val="30000"/>
              </a:spcBef>
              <a:spcAft>
                <a:spcPct val="0"/>
              </a:spcAft>
              <a:buClr>
                <a:srgbClr val="000000"/>
              </a:buClr>
              <a:buSzPct val="100000"/>
              <a:buFont typeface="Times New Roman" pitchFamily="-112" charset="0"/>
              <a:buNone/>
              <a:tabLst/>
              <a:defRPr/>
            </a:pPr>
            <a:r>
              <a:rPr lang="en-US" sz="1200" kern="1200" dirty="0" smtClean="0">
                <a:solidFill>
                  <a:srgbClr val="000000"/>
                </a:solidFill>
                <a:latin typeface="Times New Roman" pitchFamily="-112" charset="0"/>
                <a:ea typeface="ＭＳ Ｐゴシック" pitchFamily="-112" charset="-128"/>
                <a:cs typeface="ＭＳ Ｐゴシック" pitchFamily="-112" charset="-128"/>
              </a:rPr>
              <a:t>Why has VF been effective at innovation?</a:t>
            </a:r>
          </a:p>
          <a:p>
            <a:pPr marL="0" marR="0" indent="0" algn="l" defTabSz="457200" rtl="0" eaLnBrk="0" fontAlgn="base" latinLnBrk="0" hangingPunct="0">
              <a:lnSpc>
                <a:spcPct val="100000"/>
              </a:lnSpc>
              <a:spcBef>
                <a:spcPct val="30000"/>
              </a:spcBef>
              <a:spcAft>
                <a:spcPct val="0"/>
              </a:spcAft>
              <a:buClr>
                <a:srgbClr val="000000"/>
              </a:buClr>
              <a:buSzPct val="100000"/>
              <a:buFont typeface="Times New Roman" pitchFamily="-112" charset="0"/>
              <a:buNone/>
              <a:tabLst/>
              <a:defRPr/>
            </a:pPr>
            <a:endParaRPr lang="en-US" sz="1200" kern="1200" dirty="0" smtClean="0">
              <a:solidFill>
                <a:srgbClr val="000000"/>
              </a:solidFill>
              <a:latin typeface="Times New Roman" pitchFamily="-112" charset="0"/>
              <a:ea typeface="ＭＳ Ｐゴシック" pitchFamily="-112" charset="-128"/>
              <a:cs typeface="ＭＳ Ｐゴシック" pitchFamily="-112" charset="-128"/>
            </a:endParaRPr>
          </a:p>
          <a:p>
            <a:pPr marL="0" marR="0" indent="0" algn="l" defTabSz="457200" rtl="0" eaLnBrk="0" fontAlgn="base" latinLnBrk="0" hangingPunct="0">
              <a:lnSpc>
                <a:spcPct val="100000"/>
              </a:lnSpc>
              <a:spcBef>
                <a:spcPct val="30000"/>
              </a:spcBef>
              <a:spcAft>
                <a:spcPct val="0"/>
              </a:spcAft>
              <a:buClr>
                <a:srgbClr val="000000"/>
              </a:buClr>
              <a:buSzPct val="100000"/>
              <a:buFont typeface="Times New Roman" pitchFamily="-112" charset="0"/>
              <a:buNone/>
              <a:tabLst/>
              <a:defRPr/>
            </a:pPr>
            <a:r>
              <a:rPr lang="en-US" sz="1200" kern="1200" dirty="0" smtClean="0">
                <a:solidFill>
                  <a:srgbClr val="000000"/>
                </a:solidFill>
                <a:latin typeface="Times New Roman" pitchFamily="-112" charset="0"/>
                <a:ea typeface="ＭＳ Ｐゴシック" pitchFamily="-112" charset="-128"/>
                <a:cs typeface="ＭＳ Ｐゴシック" pitchFamily="-112" charset="-128"/>
              </a:rPr>
              <a:t>We put user experience first</a:t>
            </a:r>
          </a:p>
          <a:p>
            <a:pPr marL="0" marR="0" indent="0" algn="l" defTabSz="457200" rtl="0" eaLnBrk="0" fontAlgn="base" latinLnBrk="0" hangingPunct="0">
              <a:lnSpc>
                <a:spcPct val="100000"/>
              </a:lnSpc>
              <a:spcBef>
                <a:spcPct val="30000"/>
              </a:spcBef>
              <a:spcAft>
                <a:spcPct val="0"/>
              </a:spcAft>
              <a:buClr>
                <a:srgbClr val="000000"/>
              </a:buClr>
              <a:buSzPct val="100000"/>
              <a:buFont typeface="Times New Roman" pitchFamily="-112" charset="0"/>
              <a:buNone/>
              <a:tabLst/>
              <a:defRPr/>
            </a:pPr>
            <a:endParaRPr lang="en-US" sz="1200" kern="1200" dirty="0" smtClean="0">
              <a:solidFill>
                <a:srgbClr val="000000"/>
              </a:solidFill>
              <a:latin typeface="Times New Roman" pitchFamily="-112" charset="0"/>
              <a:ea typeface="ＭＳ Ｐゴシック" pitchFamily="-112" charset="-128"/>
              <a:cs typeface="ＭＳ Ｐゴシック" pitchFamily="-112" charset="-128"/>
            </a:endParaRPr>
          </a:p>
          <a:p>
            <a:pPr marL="0" marR="0" indent="0" algn="l" defTabSz="457200" rtl="0" eaLnBrk="0" fontAlgn="base" latinLnBrk="0" hangingPunct="0">
              <a:lnSpc>
                <a:spcPct val="100000"/>
              </a:lnSpc>
              <a:spcBef>
                <a:spcPct val="30000"/>
              </a:spcBef>
              <a:spcAft>
                <a:spcPct val="0"/>
              </a:spcAft>
              <a:buClr>
                <a:srgbClr val="000000"/>
              </a:buClr>
              <a:buSzPct val="100000"/>
              <a:buFont typeface="Times New Roman" pitchFamily="-112" charset="0"/>
              <a:buNone/>
              <a:tabLst/>
              <a:defRPr/>
            </a:pPr>
            <a:r>
              <a:rPr lang="en-US" sz="1200" kern="1200" dirty="0" smtClean="0">
                <a:solidFill>
                  <a:srgbClr val="000000"/>
                </a:solidFill>
                <a:latin typeface="Times New Roman" pitchFamily="-112" charset="0"/>
                <a:ea typeface="ＭＳ Ｐゴシック" pitchFamily="-112" charset="-128"/>
                <a:cs typeface="ＭＳ Ｐゴシック" pitchFamily="-112" charset="-128"/>
              </a:rPr>
              <a:t>Design is no longer an afterthought</a:t>
            </a:r>
          </a:p>
          <a:p>
            <a:pPr marL="0" marR="0" indent="0" algn="l" defTabSz="457200" rtl="0" eaLnBrk="0" fontAlgn="base" latinLnBrk="0" hangingPunct="0">
              <a:lnSpc>
                <a:spcPct val="100000"/>
              </a:lnSpc>
              <a:spcBef>
                <a:spcPct val="30000"/>
              </a:spcBef>
              <a:spcAft>
                <a:spcPct val="0"/>
              </a:spcAft>
              <a:buClr>
                <a:srgbClr val="000000"/>
              </a:buClr>
              <a:buSzPct val="100000"/>
              <a:buFont typeface="Times New Roman" pitchFamily="-112" charset="0"/>
              <a:buNone/>
              <a:tabLst/>
              <a:defRPr/>
            </a:pPr>
            <a:endParaRPr lang="en-US" sz="1200" kern="1200" dirty="0" smtClean="0">
              <a:solidFill>
                <a:srgbClr val="000000"/>
              </a:solidFill>
              <a:latin typeface="Times New Roman" pitchFamily="-112" charset="0"/>
              <a:ea typeface="ＭＳ Ｐゴシック" pitchFamily="-112" charset="-128"/>
              <a:cs typeface="ＭＳ Ｐゴシック" pitchFamily="-112" charset="-128"/>
            </a:endParaRPr>
          </a:p>
          <a:p>
            <a:pPr marL="0" marR="0" indent="0" algn="l" defTabSz="457200" rtl="0" eaLnBrk="0" fontAlgn="base" latinLnBrk="0" hangingPunct="0">
              <a:lnSpc>
                <a:spcPct val="100000"/>
              </a:lnSpc>
              <a:spcBef>
                <a:spcPct val="30000"/>
              </a:spcBef>
              <a:spcAft>
                <a:spcPct val="0"/>
              </a:spcAft>
              <a:buClr>
                <a:srgbClr val="000000"/>
              </a:buClr>
              <a:buSzPct val="100000"/>
              <a:buFont typeface="Times New Roman" pitchFamily="-112" charset="0"/>
              <a:buNone/>
              <a:tabLst/>
              <a:defRPr/>
            </a:pPr>
            <a:r>
              <a:rPr lang="en-US" sz="1200" kern="1200" dirty="0" smtClean="0">
                <a:solidFill>
                  <a:srgbClr val="000000"/>
                </a:solidFill>
                <a:latin typeface="Times New Roman" pitchFamily="-112" charset="0"/>
                <a:ea typeface="ＭＳ Ｐゴシック" pitchFamily="-112" charset="-128"/>
                <a:cs typeface="ＭＳ Ｐゴシック" pitchFamily="-112" charset="-128"/>
              </a:rPr>
              <a:t>We begin with the user experience </a:t>
            </a:r>
            <a:r>
              <a:rPr lang="en-US" sz="1200" kern="1200" dirty="0" smtClean="0">
                <a:solidFill>
                  <a:srgbClr val="000000"/>
                </a:solidFill>
                <a:latin typeface="Times New Roman" pitchFamily="-112" charset="0"/>
                <a:ea typeface="ＭＳ Ｐゴシック" pitchFamily="-112" charset="-128"/>
                <a:cs typeface="ＭＳ Ｐゴシック" pitchFamily="-112" charset="-128"/>
              </a:rPr>
              <a:t>first, </a:t>
            </a:r>
            <a:r>
              <a:rPr lang="en-US" sz="1200" kern="1200" dirty="0" smtClean="0">
                <a:solidFill>
                  <a:srgbClr val="000000"/>
                </a:solidFill>
                <a:latin typeface="Times New Roman" pitchFamily="-112" charset="0"/>
                <a:ea typeface="ＭＳ Ｐゴシック" pitchFamily="-112" charset="-128"/>
                <a:cs typeface="ＭＳ Ｐゴシック" pitchFamily="-112" charset="-128"/>
              </a:rPr>
              <a:t>We call the Natural User </a:t>
            </a:r>
            <a:r>
              <a:rPr lang="en-US" sz="1200" kern="1200" dirty="0" smtClean="0">
                <a:solidFill>
                  <a:srgbClr val="000000"/>
                </a:solidFill>
                <a:latin typeface="Times New Roman" pitchFamily="-112" charset="0"/>
                <a:ea typeface="ＭＳ Ｐゴシック" pitchFamily="-112" charset="-128"/>
                <a:cs typeface="ＭＳ Ｐゴシック" pitchFamily="-112" charset="-128"/>
              </a:rPr>
              <a:t>Environment</a:t>
            </a:r>
          </a:p>
          <a:p>
            <a:pPr marL="0" marR="0" indent="0" algn="l" defTabSz="457200" rtl="0" eaLnBrk="0" fontAlgn="base" latinLnBrk="0" hangingPunct="0">
              <a:lnSpc>
                <a:spcPct val="100000"/>
              </a:lnSpc>
              <a:spcBef>
                <a:spcPct val="30000"/>
              </a:spcBef>
              <a:spcAft>
                <a:spcPct val="0"/>
              </a:spcAft>
              <a:buClr>
                <a:srgbClr val="000000"/>
              </a:buClr>
              <a:buSzPct val="100000"/>
              <a:buFont typeface="Times New Roman" pitchFamily="-112" charset="0"/>
              <a:buNone/>
              <a:tabLst/>
              <a:defRPr/>
            </a:pPr>
            <a:endParaRPr lang="en-US" sz="1200" kern="1200" dirty="0" smtClean="0">
              <a:solidFill>
                <a:srgbClr val="000000"/>
              </a:solidFill>
              <a:latin typeface="Times New Roman" pitchFamily="-112" charset="0"/>
              <a:ea typeface="ＭＳ Ｐゴシック" pitchFamily="-112" charset="-128"/>
              <a:cs typeface="ＭＳ Ｐゴシック" pitchFamily="-112" charset="-128"/>
            </a:endParaRPr>
          </a:p>
          <a:p>
            <a:pPr marL="0" marR="0" indent="0" algn="l" defTabSz="457200" rtl="0" eaLnBrk="0" fontAlgn="base" latinLnBrk="0" hangingPunct="0">
              <a:lnSpc>
                <a:spcPct val="100000"/>
              </a:lnSpc>
              <a:spcBef>
                <a:spcPct val="30000"/>
              </a:spcBef>
              <a:spcAft>
                <a:spcPct val="0"/>
              </a:spcAft>
              <a:buClr>
                <a:srgbClr val="000000"/>
              </a:buClr>
              <a:buSzPct val="100000"/>
              <a:buFont typeface="Times New Roman" pitchFamily="-112" charset="0"/>
              <a:buNone/>
              <a:tabLst/>
              <a:defRPr/>
            </a:pPr>
            <a:r>
              <a:rPr lang="en-US" sz="1200" kern="1200" dirty="0" smtClean="0">
                <a:solidFill>
                  <a:srgbClr val="000000"/>
                </a:solidFill>
                <a:latin typeface="Times New Roman" pitchFamily="-112" charset="0"/>
                <a:ea typeface="ＭＳ Ｐゴシック" pitchFamily="-112" charset="-128"/>
                <a:cs typeface="ＭＳ Ｐゴシック" pitchFamily="-112" charset="-128"/>
              </a:rPr>
              <a:t>We</a:t>
            </a:r>
            <a:r>
              <a:rPr lang="en-US" sz="1200" kern="1200" baseline="0" dirty="0" smtClean="0">
                <a:solidFill>
                  <a:srgbClr val="000000"/>
                </a:solidFill>
                <a:latin typeface="Times New Roman" pitchFamily="-112" charset="0"/>
                <a:ea typeface="ＭＳ Ｐゴシック" pitchFamily="-112" charset="-128"/>
                <a:cs typeface="ＭＳ Ｐゴシック" pitchFamily="-112" charset="-128"/>
              </a:rPr>
              <a:t> start our projects by focusing on what the needs of the customer </a:t>
            </a:r>
            <a:r>
              <a:rPr lang="en-US" sz="1200" kern="1200" baseline="0" dirty="0" smtClean="0">
                <a:solidFill>
                  <a:srgbClr val="000000"/>
                </a:solidFill>
                <a:latin typeface="Times New Roman" pitchFamily="-112" charset="0"/>
                <a:ea typeface="ＭＳ Ｐゴシック" pitchFamily="-112" charset="-128"/>
                <a:cs typeface="ＭＳ Ｐゴシック" pitchFamily="-112" charset="-128"/>
              </a:rPr>
              <a:t>are. </a:t>
            </a:r>
            <a:r>
              <a:rPr lang="en-US" sz="1200" kern="1200" baseline="0" dirty="0" smtClean="0">
                <a:solidFill>
                  <a:srgbClr val="000000"/>
                </a:solidFill>
                <a:latin typeface="Times New Roman" pitchFamily="-112" charset="0"/>
                <a:ea typeface="ＭＳ Ｐゴシック" pitchFamily="-112" charset="-128"/>
                <a:cs typeface="ＭＳ Ｐゴシック" pitchFamily="-112" charset="-128"/>
              </a:rPr>
              <a:t>From that </a:t>
            </a:r>
            <a:r>
              <a:rPr lang="en-US" sz="1200" kern="1200" baseline="0" dirty="0" smtClean="0">
                <a:solidFill>
                  <a:srgbClr val="000000"/>
                </a:solidFill>
                <a:latin typeface="Times New Roman" pitchFamily="-112" charset="0"/>
                <a:ea typeface="ＭＳ Ｐゴシック" pitchFamily="-112" charset="-128"/>
                <a:cs typeface="ＭＳ Ｐゴシック" pitchFamily="-112" charset="-128"/>
              </a:rPr>
              <a:t>perspective we </a:t>
            </a:r>
            <a:r>
              <a:rPr lang="en-US" sz="1200" kern="1200" baseline="0" dirty="0" smtClean="0">
                <a:solidFill>
                  <a:srgbClr val="000000"/>
                </a:solidFill>
                <a:latin typeface="Times New Roman" pitchFamily="-112" charset="0"/>
                <a:ea typeface="ＭＳ Ｐゴシック" pitchFamily="-112" charset="-128"/>
                <a:cs typeface="ＭＳ Ｐゴシック" pitchFamily="-112" charset="-128"/>
              </a:rPr>
              <a:t>look at what digital technologies can enhance that </a:t>
            </a:r>
            <a:r>
              <a:rPr lang="en-US" sz="1200" kern="1200" baseline="0" dirty="0" smtClean="0">
                <a:solidFill>
                  <a:srgbClr val="000000"/>
                </a:solidFill>
                <a:latin typeface="Times New Roman" pitchFamily="-112" charset="0"/>
                <a:ea typeface="ＭＳ Ｐゴシック" pitchFamily="-112" charset="-128"/>
                <a:cs typeface="ＭＳ Ｐゴシック" pitchFamily="-112" charset="-128"/>
              </a:rPr>
              <a:t>experience</a:t>
            </a:r>
          </a:p>
          <a:p>
            <a:pPr marL="0" marR="0" indent="0" algn="l" defTabSz="457200" rtl="0" eaLnBrk="0" fontAlgn="base" latinLnBrk="0" hangingPunct="0">
              <a:lnSpc>
                <a:spcPct val="100000"/>
              </a:lnSpc>
              <a:spcBef>
                <a:spcPct val="30000"/>
              </a:spcBef>
              <a:spcAft>
                <a:spcPct val="0"/>
              </a:spcAft>
              <a:buClr>
                <a:srgbClr val="000000"/>
              </a:buClr>
              <a:buSzPct val="100000"/>
              <a:buFont typeface="Times New Roman" pitchFamily="-112" charset="0"/>
              <a:buNone/>
              <a:tabLst/>
              <a:defRPr/>
            </a:pPr>
            <a:endParaRPr lang="en-US" sz="1200" kern="1200" baseline="0" dirty="0" smtClean="0">
              <a:solidFill>
                <a:srgbClr val="000000"/>
              </a:solidFill>
              <a:latin typeface="Times New Roman" pitchFamily="-112" charset="0"/>
              <a:ea typeface="ＭＳ Ｐゴシック" pitchFamily="-112" charset="-128"/>
              <a:cs typeface="ＭＳ Ｐゴシック" pitchFamily="-112" charset="-128"/>
            </a:endParaRPr>
          </a:p>
          <a:p>
            <a:pPr marL="0" marR="0" indent="0" algn="l" defTabSz="457200" rtl="0" eaLnBrk="0" fontAlgn="base" latinLnBrk="0" hangingPunct="0">
              <a:lnSpc>
                <a:spcPct val="100000"/>
              </a:lnSpc>
              <a:spcBef>
                <a:spcPct val="30000"/>
              </a:spcBef>
              <a:spcAft>
                <a:spcPct val="0"/>
              </a:spcAft>
              <a:buClr>
                <a:srgbClr val="000000"/>
              </a:buClr>
              <a:buSzPct val="100000"/>
              <a:buFont typeface="Times New Roman" pitchFamily="-112" charset="0"/>
              <a:buNone/>
              <a:tabLst/>
              <a:defRPr/>
            </a:pPr>
            <a:r>
              <a:rPr lang="en-US" sz="1200" kern="1200" baseline="0" dirty="0" smtClean="0">
                <a:solidFill>
                  <a:srgbClr val="000000"/>
                </a:solidFill>
                <a:latin typeface="Times New Roman" pitchFamily="-112" charset="0"/>
                <a:ea typeface="ＭＳ Ｐゴシック" pitchFamily="-112" charset="-128"/>
                <a:cs typeface="ＭＳ Ｐゴシック" pitchFamily="-112" charset="-128"/>
              </a:rPr>
              <a:t>How can we satisfy the customer’s needs in the best way possible.</a:t>
            </a:r>
          </a:p>
        </p:txBody>
      </p:sp>
      <p:sp>
        <p:nvSpPr>
          <p:cNvPr id="4" name="Slide Number Placeholder 3"/>
          <p:cNvSpPr>
            <a:spLocks noGrp="1"/>
          </p:cNvSpPr>
          <p:nvPr>
            <p:ph type="sldNum" idx="10"/>
          </p:nvPr>
        </p:nvSpPr>
        <p:spPr/>
        <p:txBody>
          <a:bodyPr/>
          <a:lstStyle/>
          <a:p>
            <a:pPr>
              <a:defRPr/>
            </a:pPr>
            <a:fld id="{1FAC6110-9F01-EA4D-9370-59D8839CA1CD}" type="slidenum">
              <a:rPr lang="en-US" smtClean="0"/>
              <a:pPr>
                <a:defRPr/>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181250" name="Rectangle 6"/>
          <p:cNvSpPr>
            <a:spLocks noGrp="1" noChangeArrowheads="1"/>
          </p:cNvSpPr>
          <p:nvPr>
            <p:ph type="sldNum" sz="quarter"/>
          </p:nvPr>
        </p:nvSpPr>
        <p:spPr>
          <a:noFill/>
          <a:ln/>
        </p:spPr>
        <p:txBody>
          <a:bodyPr/>
          <a:lstStyle/>
          <a:p>
            <a:fld id="{889E6156-5769-6445-B197-D092EF11E7F6}" type="slidenum">
              <a:rPr lang="en-US"/>
              <a:pPr/>
              <a:t>5</a:t>
            </a:fld>
            <a:endParaRPr lang="en-US"/>
          </a:p>
        </p:txBody>
      </p:sp>
      <p:sp>
        <p:nvSpPr>
          <p:cNvPr id="181251" name="Text Box 1"/>
          <p:cNvSpPr txBox="1">
            <a:spLocks noGrp="1" noRot="1" noChangeAspect="1" noChangeArrowheads="1"/>
          </p:cNvSpPr>
          <p:nvPr>
            <p:ph type="sldImg"/>
          </p:nvPr>
        </p:nvSpPr>
        <p:spPr>
          <a:xfrm>
            <a:off x="381000" y="695325"/>
            <a:ext cx="6094413" cy="3429000"/>
          </a:xfrm>
          <a:solidFill>
            <a:srgbClr val="FFFFFF"/>
          </a:solidFill>
          <a:ln>
            <a:solidFill>
              <a:srgbClr val="000000"/>
            </a:solidFill>
            <a:miter lim="800000"/>
          </a:ln>
        </p:spPr>
      </p:sp>
      <p:sp>
        <p:nvSpPr>
          <p:cNvPr id="181252" name="Text Box 2"/>
          <p:cNvSpPr txBox="1">
            <a:spLocks noGrp="1" noChangeArrowheads="1"/>
          </p:cNvSpPr>
          <p:nvPr>
            <p:ph type="body" idx="1"/>
          </p:nvPr>
        </p:nvSpPr>
        <p:spPr>
          <a:xfrm>
            <a:off x="685800" y="4343400"/>
            <a:ext cx="5486400" cy="4114800"/>
          </a:xfrm>
          <a:noFill/>
          <a:ln/>
        </p:spPr>
        <p:txBody>
          <a:bodyPr wrap="none" anchor="ctr"/>
          <a:lstStyle/>
          <a:p>
            <a:r>
              <a:rPr lang="en-US" dirty="0" smtClean="0"/>
              <a:t>My name is Ed </a:t>
            </a:r>
            <a:r>
              <a:rPr lang="en-US" dirty="0" err="1" smtClean="0"/>
              <a:t>Wrenbeck</a:t>
            </a:r>
            <a:r>
              <a:rPr lang="en-US" dirty="0" smtClean="0"/>
              <a:t> and </a:t>
            </a:r>
            <a:r>
              <a:rPr lang="en-US" dirty="0" smtClean="0"/>
              <a:t>I’ve been with Vectorform a little over 4</a:t>
            </a:r>
            <a:r>
              <a:rPr lang="en-US" baseline="0" dirty="0" smtClean="0"/>
              <a:t> </a:t>
            </a:r>
            <a:r>
              <a:rPr lang="en-US" baseline="0" dirty="0" smtClean="0"/>
              <a:t>years</a:t>
            </a:r>
          </a:p>
          <a:p>
            <a:endParaRPr lang="en-US" baseline="0" dirty="0" smtClean="0"/>
          </a:p>
          <a:p>
            <a:r>
              <a:rPr lang="en-US" baseline="0" dirty="0" smtClean="0"/>
              <a:t>I’m the Chief Technology Officer</a:t>
            </a:r>
          </a:p>
          <a:p>
            <a:endParaRPr lang="en-US" baseline="0" dirty="0" smtClean="0"/>
          </a:p>
          <a:p>
            <a:r>
              <a:rPr lang="en-US" baseline="0" dirty="0" smtClean="0"/>
              <a:t>Prior to that, I was involved in a few start-ups, including </a:t>
            </a:r>
            <a:r>
              <a:rPr lang="en-US" baseline="0" dirty="0" err="1" smtClean="0"/>
              <a:t>Siri</a:t>
            </a:r>
            <a:r>
              <a:rPr lang="en-US" baseline="0" dirty="0" smtClean="0"/>
              <a:t>, </a:t>
            </a:r>
            <a:r>
              <a:rPr lang="en-US" baseline="0" dirty="0" smtClean="0"/>
              <a:t>which you may have heard </a:t>
            </a:r>
            <a:r>
              <a:rPr lang="en-US" baseline="0" dirty="0" smtClean="0"/>
              <a:t>of</a:t>
            </a:r>
          </a:p>
          <a:p>
            <a:endParaRPr lang="en-US" baseline="0" dirty="0" smtClean="0"/>
          </a:p>
          <a:p>
            <a:r>
              <a:rPr lang="en-US" baseline="0" dirty="0" smtClean="0"/>
              <a:t>and a company called Modern Feed that was ultimately bought by CBS</a:t>
            </a:r>
          </a:p>
          <a:p>
            <a:endParaRPr lang="en-US" baseline="0" dirty="0" smtClean="0"/>
          </a:p>
          <a:p>
            <a:r>
              <a:rPr lang="en-US" baseline="0" dirty="0" smtClean="0"/>
              <a:t>Before then, I have a long history of being a serial IT consultant.</a:t>
            </a:r>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183298" name="Rectangle 6"/>
          <p:cNvSpPr>
            <a:spLocks noGrp="1" noChangeArrowheads="1"/>
          </p:cNvSpPr>
          <p:nvPr>
            <p:ph type="sldNum" sz="quarter"/>
          </p:nvPr>
        </p:nvSpPr>
        <p:spPr>
          <a:noFill/>
          <a:ln/>
        </p:spPr>
        <p:txBody>
          <a:bodyPr/>
          <a:lstStyle/>
          <a:p>
            <a:fld id="{7C0E2CA0-4F2B-AB4D-A391-93E73FA55FF2}" type="slidenum">
              <a:rPr lang="en-US"/>
              <a:pPr/>
              <a:t>6</a:t>
            </a:fld>
            <a:endParaRPr lang="en-US"/>
          </a:p>
        </p:txBody>
      </p:sp>
      <p:sp>
        <p:nvSpPr>
          <p:cNvPr id="183299" name="Text Box 1"/>
          <p:cNvSpPr txBox="1">
            <a:spLocks noGrp="1" noRot="1" noChangeAspect="1" noChangeArrowheads="1"/>
          </p:cNvSpPr>
          <p:nvPr>
            <p:ph type="sldImg"/>
          </p:nvPr>
        </p:nvSpPr>
        <p:spPr>
          <a:xfrm>
            <a:off x="381000" y="695325"/>
            <a:ext cx="6094413" cy="3429000"/>
          </a:xfrm>
          <a:solidFill>
            <a:srgbClr val="FFFFFF"/>
          </a:solidFill>
          <a:ln>
            <a:solidFill>
              <a:srgbClr val="000000"/>
            </a:solidFill>
            <a:miter lim="800000"/>
          </a:ln>
        </p:spPr>
      </p:sp>
      <p:sp>
        <p:nvSpPr>
          <p:cNvPr id="47106" name="Text Box 2"/>
          <p:cNvSpPr txBox="1">
            <a:spLocks noGrp="1" noChangeArrowheads="1"/>
          </p:cNvSpPr>
          <p:nvPr>
            <p:ph type="body" idx="1"/>
          </p:nvPr>
        </p:nvSpPr>
        <p:spPr>
          <a:xfrm>
            <a:off x="685800" y="4343400"/>
            <a:ext cx="5486400" cy="4114800"/>
          </a:xfrm>
          <a:ln/>
        </p:spPr>
        <p:txBody>
          <a:bodyPr wrap="none" anchor="ctr"/>
          <a:lstStyle/>
          <a:p>
            <a:pPr>
              <a:defRPr/>
            </a:pPr>
            <a:r>
              <a:rPr lang="en-US" dirty="0" smtClean="0">
                <a:ea typeface="+mn-ea"/>
                <a:cs typeface="+mn-cs"/>
              </a:rPr>
              <a:t>Who here is an alchemist?</a:t>
            </a:r>
          </a:p>
          <a:p>
            <a:pPr>
              <a:defRPr/>
            </a:pPr>
            <a:r>
              <a:rPr lang="en-US" dirty="0" smtClean="0">
                <a:ea typeface="+mn-ea"/>
                <a:cs typeface="+mn-cs"/>
              </a:rPr>
              <a:t> </a:t>
            </a:r>
          </a:p>
          <a:p>
            <a:pPr marL="228600" indent="-228600">
              <a:buFont typeface="Times New Roman" pitchFamily="-112" charset="0"/>
              <a:buAutoNum type="arabicPeriod"/>
              <a:defRPr/>
            </a:pPr>
            <a:r>
              <a:rPr lang="en-US" dirty="0" smtClean="0">
                <a:ea typeface="+mn-ea"/>
                <a:cs typeface="+mn-cs"/>
              </a:rPr>
              <a:t>What is </a:t>
            </a:r>
            <a:r>
              <a:rPr lang="en-US" dirty="0" smtClean="0">
                <a:ea typeface="+mn-ea"/>
                <a:cs typeface="+mn-cs"/>
              </a:rPr>
              <a:t>alchemy </a:t>
            </a:r>
            <a:r>
              <a:rPr lang="en-US" dirty="0" smtClean="0">
                <a:ea typeface="+mn-ea"/>
                <a:cs typeface="+mn-cs"/>
              </a:rPr>
              <a:t>AND what does it have to do with innovation? (why is this speech called the alchemy of innovation) </a:t>
            </a:r>
          </a:p>
          <a:p>
            <a:pPr marL="228600" indent="-228600">
              <a:buFont typeface="Times New Roman" pitchFamily="-112" charset="0"/>
              <a:buAutoNum type="arabicPeriod"/>
              <a:defRPr/>
            </a:pPr>
            <a:endParaRPr lang="en-US" dirty="0" smtClean="0">
              <a:ea typeface="+mn-ea"/>
              <a:cs typeface="+mn-cs"/>
            </a:endParaRPr>
          </a:p>
          <a:p>
            <a:pPr marL="228600" indent="-228600">
              <a:buFont typeface="Times New Roman" pitchFamily="-112" charset="0"/>
              <a:buAutoNum type="arabicPeriod"/>
              <a:defRPr/>
            </a:pPr>
            <a:r>
              <a:rPr lang="en-US" dirty="0" smtClean="0">
                <a:ea typeface="+mn-ea"/>
                <a:cs typeface="+mn-cs"/>
              </a:rPr>
              <a:t>Alchemy is a very misunderstood </a:t>
            </a:r>
            <a:r>
              <a:rPr lang="en-US" dirty="0" smtClean="0">
                <a:ea typeface="+mn-ea"/>
                <a:cs typeface="+mn-cs"/>
              </a:rPr>
              <a:t>word</a:t>
            </a:r>
            <a:r>
              <a:rPr lang="en-US" baseline="0" dirty="0" smtClean="0">
                <a:ea typeface="+mn-ea"/>
                <a:cs typeface="+mn-cs"/>
              </a:rPr>
              <a:t>. </a:t>
            </a:r>
            <a:r>
              <a:rPr lang="en-US" dirty="0" smtClean="0">
                <a:ea typeface="+mn-ea"/>
                <a:cs typeface="+mn-cs"/>
              </a:rPr>
              <a:t>Most </a:t>
            </a:r>
            <a:r>
              <a:rPr lang="en-US" dirty="0" smtClean="0">
                <a:ea typeface="+mn-ea"/>
                <a:cs typeface="+mn-cs"/>
              </a:rPr>
              <a:t>people associate it with some sort of magic. </a:t>
            </a:r>
          </a:p>
          <a:p>
            <a:pPr marL="228600" indent="-228600">
              <a:buFont typeface="Times New Roman" pitchFamily="-112" charset="0"/>
              <a:buAutoNum type="arabicPeriod"/>
              <a:defRPr/>
            </a:pPr>
            <a:endParaRPr lang="en-US" dirty="0" smtClean="0">
              <a:ea typeface="+mn-ea"/>
              <a:cs typeface="+mn-cs"/>
            </a:endParaRPr>
          </a:p>
          <a:p>
            <a:pPr marL="228600" indent="-228600">
              <a:buFont typeface="Times New Roman" pitchFamily="-112" charset="0"/>
              <a:buAutoNum type="arabicPeriod"/>
              <a:defRPr/>
            </a:pPr>
            <a:r>
              <a:rPr lang="en-US" dirty="0" smtClean="0">
                <a:ea typeface="+mn-ea"/>
                <a:cs typeface="+mn-cs"/>
              </a:rPr>
              <a:t>One of</a:t>
            </a:r>
            <a:r>
              <a:rPr lang="en-US" baseline="0" dirty="0" smtClean="0">
                <a:ea typeface="+mn-ea"/>
                <a:cs typeface="+mn-cs"/>
              </a:rPr>
              <a:t> </a:t>
            </a:r>
            <a:r>
              <a:rPr lang="en-US" dirty="0" smtClean="0">
                <a:ea typeface="+mn-ea"/>
                <a:cs typeface="+mn-cs"/>
              </a:rPr>
              <a:t>Arthur</a:t>
            </a:r>
            <a:r>
              <a:rPr lang="en-US" baseline="0" dirty="0" smtClean="0">
                <a:ea typeface="+mn-ea"/>
                <a:cs typeface="+mn-cs"/>
              </a:rPr>
              <a:t> C Clarke’s Three Laws </a:t>
            </a:r>
            <a:r>
              <a:rPr lang="en-US" baseline="0" dirty="0" smtClean="0">
                <a:ea typeface="+mn-ea"/>
                <a:cs typeface="+mn-cs"/>
              </a:rPr>
              <a:t>states  “</a:t>
            </a:r>
            <a:r>
              <a:rPr lang="en-US" sz="1200" kern="1200" dirty="0" smtClean="0">
                <a:solidFill>
                  <a:srgbClr val="000000"/>
                </a:solidFill>
                <a:latin typeface="Times New Roman" pitchFamily="-112" charset="0"/>
                <a:ea typeface="ＭＳ Ｐゴシック" pitchFamily="-112" charset="-128"/>
                <a:cs typeface="ＭＳ Ｐゴシック" pitchFamily="-112" charset="-128"/>
              </a:rPr>
              <a:t>Any sufficiently advanced technology is indistinguishable from magic.”</a:t>
            </a:r>
            <a:endParaRPr lang="en-US" dirty="0" smtClean="0">
              <a:ea typeface="+mn-ea"/>
              <a:cs typeface="+mn-cs"/>
            </a:endParaRPr>
          </a:p>
          <a:p>
            <a:pPr marL="228600" indent="-228600">
              <a:buFont typeface="Times New Roman" pitchFamily="-112" charset="0"/>
              <a:buAutoNum type="arabicPeriod"/>
              <a:defRPr/>
            </a:pPr>
            <a:endParaRPr lang="en-US" dirty="0">
              <a:ea typeface="+mn-ea"/>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185346" name="Rectangle 6"/>
          <p:cNvSpPr>
            <a:spLocks noGrp="1" noChangeArrowheads="1"/>
          </p:cNvSpPr>
          <p:nvPr>
            <p:ph type="sldNum" sz="quarter"/>
          </p:nvPr>
        </p:nvSpPr>
        <p:spPr>
          <a:noFill/>
          <a:ln/>
        </p:spPr>
        <p:txBody>
          <a:bodyPr/>
          <a:lstStyle/>
          <a:p>
            <a:fld id="{B611E3B1-33CE-3848-B9D8-B8E94B99E0B6}" type="slidenum">
              <a:rPr lang="en-US"/>
              <a:pPr/>
              <a:t>7</a:t>
            </a:fld>
            <a:endParaRPr lang="en-US"/>
          </a:p>
        </p:txBody>
      </p:sp>
      <p:sp>
        <p:nvSpPr>
          <p:cNvPr id="185347" name="Text Box 1"/>
          <p:cNvSpPr txBox="1">
            <a:spLocks noGrp="1" noRot="1" noChangeAspect="1" noChangeArrowheads="1"/>
          </p:cNvSpPr>
          <p:nvPr>
            <p:ph type="sldImg"/>
          </p:nvPr>
        </p:nvSpPr>
        <p:spPr>
          <a:xfrm>
            <a:off x="381000" y="685800"/>
            <a:ext cx="6096000" cy="3429000"/>
          </a:xfrm>
          <a:solidFill>
            <a:srgbClr val="FFFFFF"/>
          </a:solidFill>
          <a:ln>
            <a:solidFill>
              <a:srgbClr val="000000"/>
            </a:solidFill>
            <a:miter lim="800000"/>
          </a:ln>
        </p:spPr>
      </p:sp>
      <p:sp>
        <p:nvSpPr>
          <p:cNvPr id="185348" name="Text Box 2"/>
          <p:cNvSpPr txBox="1">
            <a:spLocks noGrp="1" noChangeArrowheads="1"/>
          </p:cNvSpPr>
          <p:nvPr>
            <p:ph type="body" idx="1"/>
          </p:nvPr>
        </p:nvSpPr>
        <p:spPr>
          <a:xfrm>
            <a:off x="685800" y="4343400"/>
            <a:ext cx="5486400" cy="4114800"/>
          </a:xfrm>
          <a:noFill/>
          <a:ln/>
        </p:spPr>
        <p:txBody>
          <a:bodyPr/>
          <a:lstStyle/>
          <a:p>
            <a:r>
              <a:rPr lang="en-US" dirty="0" smtClean="0"/>
              <a:t>In fact, one of the definitions defines alchemy this way:</a:t>
            </a:r>
          </a:p>
          <a:p>
            <a:r>
              <a:rPr lang="en-US" dirty="0" smtClean="0"/>
              <a:t> </a:t>
            </a:r>
          </a:p>
          <a:p>
            <a:r>
              <a:rPr lang="en-US" dirty="0" smtClean="0"/>
              <a:t>“A seemingly </a:t>
            </a:r>
            <a:r>
              <a:rPr lang="en-US" b="1" dirty="0" smtClean="0"/>
              <a:t>magical </a:t>
            </a:r>
            <a:r>
              <a:rPr lang="en-US" dirty="0" smtClean="0"/>
              <a:t>process of transformation, creation or combination.”</a:t>
            </a:r>
          </a:p>
          <a:p>
            <a:r>
              <a:rPr lang="en-US" dirty="0" smtClean="0"/>
              <a:t> </a:t>
            </a:r>
          </a:p>
          <a:p>
            <a:r>
              <a:rPr lang="en-US" dirty="0" smtClean="0"/>
              <a:t>I prefer the definition which defines alchemy as:</a:t>
            </a:r>
          </a:p>
          <a:p>
            <a:r>
              <a:rPr lang="en-US" dirty="0" smtClean="0"/>
              <a:t> </a:t>
            </a:r>
          </a:p>
          <a:p>
            <a:r>
              <a:rPr lang="en-US" dirty="0" smtClean="0"/>
              <a:t>“The process of taking something ordinary and turning it into some extraordinary, sometimes in a way that cannot be explained.”</a:t>
            </a:r>
          </a:p>
          <a:p>
            <a:r>
              <a:rPr lang="en-US" dirty="0" smtClean="0"/>
              <a:t> </a:t>
            </a:r>
          </a:p>
          <a:p>
            <a:r>
              <a:rPr lang="en-US" dirty="0" smtClean="0"/>
              <a:t>I’ve also seen it defined as “The creation of something of value from something mundane.”</a:t>
            </a:r>
          </a:p>
          <a:p>
            <a:r>
              <a:rPr lang="en-US" dirty="0" smtClean="0"/>
              <a:t> </a:t>
            </a:r>
          </a:p>
          <a:p>
            <a:r>
              <a:rPr lang="en-US" dirty="0" smtClean="0"/>
              <a:t>Clearly, you can use any of these definitions to explain the process </a:t>
            </a:r>
            <a:r>
              <a:rPr lang="en-US" dirty="0" smtClean="0"/>
              <a:t>of</a:t>
            </a:r>
            <a:r>
              <a:rPr lang="en-US" baseline="0" dirty="0" smtClean="0"/>
              <a:t> </a:t>
            </a:r>
            <a:r>
              <a:rPr lang="en-US" dirty="0" smtClean="0"/>
              <a:t>innovation</a:t>
            </a:r>
            <a:r>
              <a:rPr lang="en-US" dirty="0" smtClean="0"/>
              <a:t>. In essence</a:t>
            </a:r>
            <a:r>
              <a:rPr lang="en-US" dirty="0" smtClean="0"/>
              <a:t>, the </a:t>
            </a:r>
            <a:r>
              <a:rPr lang="en-US" b="1" dirty="0" smtClean="0"/>
              <a:t>process</a:t>
            </a:r>
            <a:r>
              <a:rPr lang="en-US" dirty="0" smtClean="0"/>
              <a:t> of innovation is the </a:t>
            </a:r>
            <a:r>
              <a:rPr lang="en-US" b="1" dirty="0" smtClean="0"/>
              <a:t>performance</a:t>
            </a:r>
            <a:r>
              <a:rPr lang="en-US" dirty="0" smtClean="0"/>
              <a:t> of alchemy. And</a:t>
            </a:r>
            <a:r>
              <a:rPr lang="en-US" dirty="0" smtClean="0"/>
              <a:t>, the </a:t>
            </a:r>
            <a:r>
              <a:rPr lang="en-US" b="1" dirty="0" smtClean="0"/>
              <a:t>people </a:t>
            </a:r>
            <a:r>
              <a:rPr lang="en-US" dirty="0" smtClean="0"/>
              <a:t>we think of as innovators take everyday things around </a:t>
            </a:r>
            <a:r>
              <a:rPr lang="en-US" dirty="0" smtClean="0"/>
              <a:t>us </a:t>
            </a:r>
            <a:r>
              <a:rPr lang="en-US" dirty="0" smtClean="0"/>
              <a:t>and create something extraordinary and valuable by combining those everyday things in a unique and new way.</a:t>
            </a:r>
          </a:p>
          <a:p>
            <a:r>
              <a:rPr lang="en-US" dirty="0" smtClean="0"/>
              <a:t> </a:t>
            </a:r>
          </a:p>
          <a:p>
            <a:r>
              <a:rPr lang="en-US" dirty="0" smtClean="0"/>
              <a:t>Let’s look at the original iPhone as an example of alchemy – combining and transforming something already in existence into something extraordinary.  </a:t>
            </a:r>
          </a:p>
          <a:p>
            <a:r>
              <a:rPr lang="en-US" dirty="0" smtClean="0"/>
              <a:t> </a:t>
            </a:r>
          </a:p>
          <a:p>
            <a:r>
              <a:rPr lang="en-US" dirty="0" smtClean="0"/>
              <a:t>I use the iPhone because it’s everywhere and everyone gets it.  But what some of you might not understand is that the core components making up the iPhone software were in existence all the way back beginning in the 70s.  </a:t>
            </a:r>
          </a:p>
          <a:p>
            <a:r>
              <a:rPr lang="en-US" dirty="0" smtClean="0"/>
              <a:t> </a:t>
            </a:r>
          </a:p>
          <a:p>
            <a:r>
              <a:rPr lang="en-US" dirty="0" smtClean="0"/>
              <a:t>From there, innovators – “alchemists</a:t>
            </a:r>
            <a:r>
              <a:rPr lang="en-US" dirty="0" smtClean="0"/>
              <a:t>” </a:t>
            </a:r>
            <a:r>
              <a:rPr lang="en-US" dirty="0" smtClean="0"/>
              <a:t>began to combine and transform the software, code and technology available to them in unique and new ways.  As alchemists, they were constantly testing, probing, </a:t>
            </a:r>
            <a:r>
              <a:rPr lang="en-US" dirty="0" smtClean="0"/>
              <a:t>pushing</a:t>
            </a:r>
            <a:r>
              <a:rPr lang="en-US" baseline="0" dirty="0" smtClean="0"/>
              <a:t> </a:t>
            </a:r>
            <a:r>
              <a:rPr lang="en-US" dirty="0" smtClean="0"/>
              <a:t>to </a:t>
            </a:r>
            <a:r>
              <a:rPr lang="en-US" dirty="0" smtClean="0"/>
              <a:t>arrive at the end result – the iPhone we have today.</a:t>
            </a:r>
          </a:p>
          <a:p>
            <a:r>
              <a:rPr lang="en-US" dirty="0" smtClean="0"/>
              <a:t> </a:t>
            </a:r>
          </a:p>
          <a:p>
            <a:r>
              <a:rPr lang="en-US" dirty="0" smtClean="0"/>
              <a:t> </a:t>
            </a:r>
          </a:p>
          <a:p>
            <a:r>
              <a:rPr lang="en-US" dirty="0" smtClean="0"/>
              <a:t>This example just shows how Apple took long established ideas that have been around 20 years and wrapped these ordinary things and created something extraordinary and innovative. (Not to mention incredibly valuable)</a:t>
            </a:r>
          </a:p>
          <a:p>
            <a:r>
              <a:rPr lang="en-US" dirty="0" smtClean="0"/>
              <a:t> </a:t>
            </a:r>
          </a:p>
          <a:p>
            <a:r>
              <a:rPr lang="en-US" dirty="0" smtClean="0"/>
              <a:t>Now that we have defined the process of innovation as an expression of alchemy, let’s look at how we can become alchemists.</a:t>
            </a:r>
          </a:p>
        </p:txBody>
      </p:sp>
      <p:sp>
        <p:nvSpPr>
          <p:cNvPr id="48131" name="Text Box 3"/>
          <p:cNvSpPr txBox="1">
            <a:spLocks noChangeArrowheads="1"/>
          </p:cNvSpPr>
          <p:nvPr/>
        </p:nvSpPr>
        <p:spPr bwMode="auto">
          <a:xfrm>
            <a:off x="3884613" y="8685213"/>
            <a:ext cx="2971800" cy="457200"/>
          </a:xfrm>
          <a:prstGeom prst="rect">
            <a:avLst/>
          </a:prstGeom>
          <a:noFill/>
          <a:ln w="9525" cap="flat">
            <a:noFill/>
            <a:round/>
            <a:headEnd/>
            <a:tailEnd/>
          </a:ln>
          <a:effectLst/>
        </p:spPr>
        <p:txBody>
          <a:bodyPr anchor="b">
            <a:prstTxWarp prst="textNoShape">
              <a:avLst/>
            </a:prstTxWarp>
          </a:bodyPr>
          <a:lstStyle/>
          <a:p>
            <a:pPr algn="r" hangingPunct="1">
              <a:lnSpc>
                <a:spcPct val="100000"/>
              </a:lnSpc>
              <a:tabLst>
                <a:tab pos="457200" algn="l"/>
                <a:tab pos="914400" algn="l"/>
                <a:tab pos="1371600" algn="l"/>
                <a:tab pos="1828800" algn="l"/>
                <a:tab pos="2286000" algn="l"/>
                <a:tab pos="2743200" algn="l"/>
              </a:tabLst>
              <a:defRPr/>
            </a:pPr>
            <a:fld id="{19A93A9D-C49A-A74A-A4AD-1C3E482BDC32}" type="slidenum">
              <a:rPr lang="en-US" sz="1200">
                <a:solidFill>
                  <a:srgbClr val="EC237A"/>
                </a:solidFill>
                <a:latin typeface="+mn-lt" charset="0"/>
                <a:ea typeface="+mn-ea" charset="0"/>
                <a:cs typeface="+mn-ea" charset="0"/>
              </a:rPr>
              <a:pPr algn="r" hangingPunct="1">
                <a:lnSpc>
                  <a:spcPct val="100000"/>
                </a:lnSpc>
                <a:tabLst>
                  <a:tab pos="457200" algn="l"/>
                  <a:tab pos="914400" algn="l"/>
                  <a:tab pos="1371600" algn="l"/>
                  <a:tab pos="1828800" algn="l"/>
                  <a:tab pos="2286000" algn="l"/>
                  <a:tab pos="2743200" algn="l"/>
                </a:tabLst>
                <a:defRPr/>
              </a:pPr>
              <a:t>7</a:t>
            </a:fld>
            <a:endParaRPr lang="en-US" sz="1200">
              <a:solidFill>
                <a:srgbClr val="EC237A"/>
              </a:solidFill>
              <a:latin typeface="+mn-lt" charset="0"/>
              <a:ea typeface="+mn-ea" charset="0"/>
              <a:cs typeface="+mn-ea"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187394" name="Rectangle 6"/>
          <p:cNvSpPr>
            <a:spLocks noGrp="1" noChangeArrowheads="1"/>
          </p:cNvSpPr>
          <p:nvPr>
            <p:ph type="sldNum" sz="quarter"/>
          </p:nvPr>
        </p:nvSpPr>
        <p:spPr>
          <a:noFill/>
          <a:ln/>
        </p:spPr>
        <p:txBody>
          <a:bodyPr/>
          <a:lstStyle/>
          <a:p>
            <a:fld id="{306F5483-4373-034B-AE04-692F57E74DB6}" type="slidenum">
              <a:rPr lang="en-US"/>
              <a:pPr/>
              <a:t>8</a:t>
            </a:fld>
            <a:endParaRPr lang="en-US"/>
          </a:p>
        </p:txBody>
      </p:sp>
      <p:sp>
        <p:nvSpPr>
          <p:cNvPr id="187395" name="Text Box 1"/>
          <p:cNvSpPr txBox="1">
            <a:spLocks noGrp="1" noRot="1" noChangeAspect="1" noChangeArrowheads="1"/>
          </p:cNvSpPr>
          <p:nvPr>
            <p:ph type="sldImg"/>
          </p:nvPr>
        </p:nvSpPr>
        <p:spPr>
          <a:xfrm>
            <a:off x="381000" y="695325"/>
            <a:ext cx="6094413" cy="3429000"/>
          </a:xfrm>
          <a:solidFill>
            <a:srgbClr val="FFFFFF"/>
          </a:solidFill>
          <a:ln>
            <a:solidFill>
              <a:srgbClr val="000000"/>
            </a:solidFill>
            <a:miter lim="800000"/>
          </a:ln>
        </p:spPr>
      </p:sp>
      <p:sp>
        <p:nvSpPr>
          <p:cNvPr id="187396" name="Text Box 2"/>
          <p:cNvSpPr txBox="1">
            <a:spLocks noGrp="1" noChangeArrowheads="1"/>
          </p:cNvSpPr>
          <p:nvPr>
            <p:ph type="body" idx="1"/>
          </p:nvPr>
        </p:nvSpPr>
        <p:spPr>
          <a:xfrm>
            <a:off x="685800" y="4343400"/>
            <a:ext cx="5486400" cy="4114800"/>
          </a:xfrm>
          <a:noFill/>
          <a:ln/>
        </p:spPr>
        <p:txBody>
          <a:bodyPr wrap="none" anchor="ctr"/>
          <a:lstStyle/>
          <a:p>
            <a:r>
              <a:rPr lang="en-US" sz="1200" kern="1200" dirty="0" smtClean="0">
                <a:solidFill>
                  <a:srgbClr val="000000"/>
                </a:solidFill>
                <a:latin typeface="Times New Roman" pitchFamily="-112" charset="0"/>
                <a:ea typeface="ＭＳ Ｐゴシック" pitchFamily="-112" charset="-128"/>
                <a:cs typeface="ＭＳ Ｐゴシック" pitchFamily="-112" charset="-128"/>
              </a:rPr>
              <a:t>The first choice we should consider is to outsource your innovation entirely. </a:t>
            </a:r>
          </a:p>
          <a:p>
            <a:r>
              <a:rPr lang="en-US" sz="1200" kern="1200" dirty="0" smtClean="0">
                <a:solidFill>
                  <a:srgbClr val="000000"/>
                </a:solidFill>
                <a:latin typeface="Times New Roman" pitchFamily="-112" charset="0"/>
                <a:ea typeface="ＭＳ Ｐゴシック" pitchFamily="-112" charset="-128"/>
                <a:cs typeface="ＭＳ Ｐゴシック" pitchFamily="-112" charset="-128"/>
              </a:rPr>
              <a:t> </a:t>
            </a:r>
          </a:p>
          <a:p>
            <a:r>
              <a:rPr lang="en-US" sz="1200" kern="1200" dirty="0" smtClean="0">
                <a:solidFill>
                  <a:srgbClr val="000000"/>
                </a:solidFill>
                <a:latin typeface="Times New Roman" pitchFamily="-112" charset="0"/>
                <a:ea typeface="ＭＳ Ｐゴシック" pitchFamily="-112" charset="-128"/>
                <a:cs typeface="ＭＳ Ｐゴシック" pitchFamily="-112" charset="-128"/>
              </a:rPr>
              <a:t>It sounds crazy right? In fact, this is an option that many companies elect to pursue, whether they realize it or not.</a:t>
            </a:r>
          </a:p>
          <a:p>
            <a:r>
              <a:rPr lang="en-US" sz="1200" kern="1200" dirty="0" smtClean="0">
                <a:solidFill>
                  <a:srgbClr val="000000"/>
                </a:solidFill>
                <a:latin typeface="Times New Roman" pitchFamily="-112" charset="0"/>
                <a:ea typeface="ＭＳ Ｐゴシック" pitchFamily="-112" charset="-128"/>
                <a:cs typeface="ＭＳ Ｐゴシック" pitchFamily="-112" charset="-128"/>
              </a:rPr>
              <a:t> </a:t>
            </a:r>
          </a:p>
          <a:p>
            <a:r>
              <a:rPr lang="en-US" sz="1200" kern="1200" dirty="0" smtClean="0">
                <a:solidFill>
                  <a:srgbClr val="000000"/>
                </a:solidFill>
                <a:latin typeface="Times New Roman" pitchFamily="-112" charset="0"/>
                <a:ea typeface="ＭＳ Ｐゴシック" pitchFamily="-112" charset="-128"/>
                <a:cs typeface="ＭＳ Ｐゴシック" pitchFamily="-112" charset="-128"/>
              </a:rPr>
              <a:t>The most popular way to outsource innovation is to create a venture group within or as an extension of the company. You won’t believe some of the companies that have VC components. Did you know that DTE Energy, a prototypical fortune 500 Edison company, with a utility monopoly, has a VC arm called “DTE Ventures”? Visa and </a:t>
            </a:r>
            <a:r>
              <a:rPr lang="en-US" sz="1200" kern="1200" dirty="0" err="1" smtClean="0">
                <a:solidFill>
                  <a:srgbClr val="000000"/>
                </a:solidFill>
                <a:latin typeface="Times New Roman" pitchFamily="-112" charset="0"/>
                <a:ea typeface="ＭＳ Ｐゴシック" pitchFamily="-112" charset="-128"/>
                <a:cs typeface="ＭＳ Ｐゴシック" pitchFamily="-112" charset="-128"/>
              </a:rPr>
              <a:t>salesforce</a:t>
            </a:r>
            <a:r>
              <a:rPr lang="en-US" sz="1200" kern="1200" dirty="0" smtClean="0">
                <a:solidFill>
                  <a:srgbClr val="000000"/>
                </a:solidFill>
                <a:latin typeface="Times New Roman" pitchFamily="-112" charset="0"/>
                <a:ea typeface="ＭＳ Ｐゴシック" pitchFamily="-112" charset="-128"/>
                <a:cs typeface="ＭＳ Ｐゴシック" pitchFamily="-112" charset="-128"/>
              </a:rPr>
              <a:t> have venture arms and in fact are both invested in the same startup.</a:t>
            </a:r>
          </a:p>
          <a:p>
            <a:r>
              <a:rPr lang="en-US" sz="1200" kern="1200" dirty="0" smtClean="0">
                <a:solidFill>
                  <a:srgbClr val="000000"/>
                </a:solidFill>
                <a:latin typeface="Times New Roman" pitchFamily="-112" charset="0"/>
                <a:ea typeface="ＭＳ Ｐゴシック" pitchFamily="-112" charset="-128"/>
                <a:cs typeface="ＭＳ Ｐゴシック" pitchFamily="-112" charset="-128"/>
              </a:rPr>
              <a:t> </a:t>
            </a:r>
          </a:p>
          <a:p>
            <a:r>
              <a:rPr lang="en-US" sz="1200" kern="1200" dirty="0" smtClean="0">
                <a:solidFill>
                  <a:srgbClr val="000000"/>
                </a:solidFill>
                <a:latin typeface="Times New Roman" pitchFamily="-112" charset="0"/>
                <a:ea typeface="ＭＳ Ｐゴシック" pitchFamily="-112" charset="-128"/>
                <a:cs typeface="ＭＳ Ｐゴシック" pitchFamily="-112" charset="-128"/>
              </a:rPr>
              <a:t>In 2013, there was 48.5 billion invested in Venture Capital worldwide. (According to </a:t>
            </a:r>
            <a:r>
              <a:rPr lang="en-US" sz="1200" kern="1200" dirty="0" err="1" smtClean="0">
                <a:solidFill>
                  <a:srgbClr val="000000"/>
                </a:solidFill>
                <a:latin typeface="Times New Roman" pitchFamily="-112" charset="0"/>
                <a:ea typeface="ＭＳ Ｐゴシック" pitchFamily="-112" charset="-128"/>
                <a:cs typeface="ＭＳ Ｐゴシック" pitchFamily="-112" charset="-128"/>
              </a:rPr>
              <a:t>Earnst</a:t>
            </a:r>
            <a:r>
              <a:rPr lang="en-US" sz="1200" kern="1200" dirty="0" smtClean="0">
                <a:solidFill>
                  <a:srgbClr val="000000"/>
                </a:solidFill>
                <a:latin typeface="Times New Roman" pitchFamily="-112" charset="0"/>
                <a:ea typeface="ＭＳ Ｐゴシック" pitchFamily="-112" charset="-128"/>
                <a:cs typeface="ＭＳ Ｐゴシック" pitchFamily="-112" charset="-128"/>
              </a:rPr>
              <a:t> &amp; Young)</a:t>
            </a:r>
          </a:p>
          <a:p>
            <a:r>
              <a:rPr lang="en-US" sz="1200" kern="1200" dirty="0" smtClean="0">
                <a:solidFill>
                  <a:srgbClr val="000000"/>
                </a:solidFill>
                <a:latin typeface="Times New Roman" pitchFamily="-112" charset="0"/>
                <a:ea typeface="ＭＳ Ｐゴシック" pitchFamily="-112" charset="-128"/>
                <a:cs typeface="ＭＳ Ｐゴシック" pitchFamily="-112" charset="-128"/>
              </a:rPr>
              <a:t> </a:t>
            </a:r>
          </a:p>
          <a:p>
            <a:r>
              <a:rPr lang="en-US" sz="1200" kern="1200" dirty="0" smtClean="0">
                <a:solidFill>
                  <a:srgbClr val="000000"/>
                </a:solidFill>
                <a:latin typeface="Times New Roman" pitchFamily="-112" charset="0"/>
                <a:ea typeface="ＭＳ Ｐゴシック" pitchFamily="-112" charset="-128"/>
                <a:cs typeface="ＭＳ Ｐゴシック" pitchFamily="-112" charset="-128"/>
              </a:rPr>
              <a:t>So the obvious question is why? Why? Why do these companies create venture capital arms?</a:t>
            </a:r>
          </a:p>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191490" name="Rectangle 6"/>
          <p:cNvSpPr>
            <a:spLocks noGrp="1" noChangeArrowheads="1"/>
          </p:cNvSpPr>
          <p:nvPr>
            <p:ph type="sldNum" sz="quarter"/>
          </p:nvPr>
        </p:nvSpPr>
        <p:spPr>
          <a:noFill/>
          <a:ln/>
        </p:spPr>
        <p:txBody>
          <a:bodyPr/>
          <a:lstStyle/>
          <a:p>
            <a:fld id="{BF7F4F63-554A-8A4B-99BA-B333B33E58DD}" type="slidenum">
              <a:rPr lang="en-US"/>
              <a:pPr/>
              <a:t>9</a:t>
            </a:fld>
            <a:endParaRPr lang="en-US"/>
          </a:p>
        </p:txBody>
      </p:sp>
      <p:sp>
        <p:nvSpPr>
          <p:cNvPr id="191491" name="Text Box 1"/>
          <p:cNvSpPr txBox="1">
            <a:spLocks noGrp="1" noRot="1" noChangeAspect="1" noChangeArrowheads="1"/>
          </p:cNvSpPr>
          <p:nvPr>
            <p:ph type="sldImg"/>
          </p:nvPr>
        </p:nvSpPr>
        <p:spPr>
          <a:xfrm>
            <a:off x="381000" y="695325"/>
            <a:ext cx="6094413" cy="3429000"/>
          </a:xfrm>
          <a:solidFill>
            <a:srgbClr val="FFFFFF"/>
          </a:solidFill>
          <a:ln>
            <a:solidFill>
              <a:srgbClr val="000000"/>
            </a:solidFill>
            <a:miter lim="800000"/>
          </a:ln>
        </p:spPr>
      </p:sp>
      <p:sp>
        <p:nvSpPr>
          <p:cNvPr id="191492" name="Text Box 2"/>
          <p:cNvSpPr txBox="1">
            <a:spLocks noGrp="1" noChangeArrowheads="1"/>
          </p:cNvSpPr>
          <p:nvPr>
            <p:ph type="body" idx="1"/>
          </p:nvPr>
        </p:nvSpPr>
        <p:spPr>
          <a:xfrm>
            <a:off x="685800" y="4343400"/>
            <a:ext cx="5486400" cy="4114800"/>
          </a:xfrm>
          <a:noFill/>
          <a:ln/>
        </p:spPr>
        <p:txBody>
          <a:bodyPr wrap="none" anchor="ctr"/>
          <a:lstStyle/>
          <a:p>
            <a:r>
              <a:rPr lang="en-US" sz="1200" kern="1200" dirty="0" smtClean="0">
                <a:solidFill>
                  <a:srgbClr val="000000"/>
                </a:solidFill>
                <a:latin typeface="Times New Roman" pitchFamily="-112" charset="0"/>
                <a:ea typeface="ＭＳ Ｐゴシック" pitchFamily="-112" charset="-128"/>
                <a:cs typeface="ＭＳ Ｐゴシック" pitchFamily="-112" charset="-128"/>
              </a:rPr>
              <a:t>Research shows that “Large companies in active sectors facing rapid technological change more often run a VC program”.</a:t>
            </a:r>
          </a:p>
          <a:p>
            <a:r>
              <a:rPr lang="en-US" sz="1200" kern="1200" dirty="0" smtClean="0">
                <a:solidFill>
                  <a:srgbClr val="000000"/>
                </a:solidFill>
                <a:latin typeface="Times New Roman" pitchFamily="-112" charset="0"/>
                <a:ea typeface="ＭＳ Ｐゴシック" pitchFamily="-112" charset="-128"/>
                <a:cs typeface="ＭＳ Ｐゴシック" pitchFamily="-112" charset="-128"/>
              </a:rPr>
              <a:t> </a:t>
            </a:r>
          </a:p>
          <a:p>
            <a:r>
              <a:rPr lang="en-US" sz="1200" kern="1200" dirty="0" smtClean="0">
                <a:solidFill>
                  <a:srgbClr val="000000"/>
                </a:solidFill>
                <a:latin typeface="Times New Roman" pitchFamily="-112" charset="0"/>
                <a:ea typeface="ＭＳ Ｐゴシック" pitchFamily="-112" charset="-128"/>
                <a:cs typeface="ＭＳ Ｐゴシック" pitchFamily="-112" charset="-128"/>
              </a:rPr>
              <a:t>Another factor is “Innovation performance relative to the company’s aspirations is an important driver of the decision to run a VC program”.</a:t>
            </a:r>
          </a:p>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3"/>
            <a:ext cx="7772400" cy="11017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4788"/>
            <a:ext cx="2055813" cy="39798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4788"/>
            <a:ext cx="6019800" cy="39798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3"/>
            <a:ext cx="7772400" cy="11017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79638"/>
            <a:ext cx="7772400" cy="112553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69900" y="1176338"/>
            <a:ext cx="1203325" cy="3133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825625" y="1176338"/>
            <a:ext cx="1204913" cy="3133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75"/>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0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3008313" cy="87153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96088" y="1203325"/>
            <a:ext cx="2111375" cy="29813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03325"/>
            <a:ext cx="6186488" cy="29813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189538" y="77788"/>
            <a:ext cx="1676400" cy="4232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60338" y="77788"/>
            <a:ext cx="4876800" cy="4232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3"/>
            <a:ext cx="7772400" cy="11017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79638"/>
            <a:ext cx="7772400" cy="112553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3325"/>
            <a:ext cx="4037013" cy="2981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203325"/>
            <a:ext cx="4038600" cy="2981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75"/>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3008313" cy="87153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3"/>
            <a:ext cx="7772400" cy="11017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4788"/>
            <a:ext cx="2055813" cy="39798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4788"/>
            <a:ext cx="6019800" cy="39798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3"/>
            <a:ext cx="7772400" cy="11017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79638"/>
            <a:ext cx="7772400" cy="112553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69900" y="1163638"/>
            <a:ext cx="1057275" cy="312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679575" y="1163638"/>
            <a:ext cx="1057275" cy="312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75"/>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3008313" cy="87153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189538" y="77788"/>
            <a:ext cx="1676400" cy="42084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60338" y="77788"/>
            <a:ext cx="4876800" cy="42084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3"/>
            <a:ext cx="7772400" cy="11017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79638"/>
            <a:ext cx="7772400" cy="112553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2667000"/>
            <a:ext cx="2170113" cy="4778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008313" y="2667000"/>
            <a:ext cx="2171700" cy="4778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75"/>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79638"/>
            <a:ext cx="7772400" cy="112553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3008313" cy="87153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1816100"/>
            <a:ext cx="2055813" cy="13287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1816100"/>
            <a:ext cx="6019800" cy="13287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3"/>
            <a:ext cx="7772400" cy="11017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79638"/>
            <a:ext cx="7772400" cy="112553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79450" y="2563813"/>
            <a:ext cx="2170113" cy="4778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001963" y="2563813"/>
            <a:ext cx="2171700" cy="4778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75"/>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3325"/>
            <a:ext cx="4037013" cy="2981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203325"/>
            <a:ext cx="4038600" cy="2981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3008313" cy="87153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1650" y="1809750"/>
            <a:ext cx="2055813" cy="1231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79450" y="1809750"/>
            <a:ext cx="6019800" cy="1231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75"/>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3008313" cy="87153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4788" y="79375"/>
            <a:ext cx="2130425" cy="4105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60338" y="79375"/>
            <a:ext cx="6242050" cy="4105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3"/>
            <a:ext cx="7772400" cy="11017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79638"/>
            <a:ext cx="7772400" cy="112553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161088" y="1176338"/>
            <a:ext cx="1203325" cy="3133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516813" y="1176338"/>
            <a:ext cx="1204912" cy="3133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75"/>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79638"/>
            <a:ext cx="7772400" cy="112553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3008313" cy="87153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77788"/>
            <a:ext cx="2139950" cy="4232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60338" y="77788"/>
            <a:ext cx="6269037" cy="4232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userDrawn="1">
  <p:cSld name="2_Case Study">
    <p:spTree>
      <p:nvGrpSpPr>
        <p:cNvPr id="1" name=""/>
        <p:cNvGrpSpPr/>
        <p:nvPr/>
      </p:nvGrpSpPr>
      <p:grpSpPr>
        <a:xfrm>
          <a:off x="0" y="0"/>
          <a:ext cx="0" cy="0"/>
          <a:chOff x="0" y="0"/>
          <a:chExt cx="0" cy="0"/>
        </a:xfrm>
      </p:grpSpPr>
      <p:sp>
        <p:nvSpPr>
          <p:cNvPr id="7" name="Text Placeholder 11"/>
          <p:cNvSpPr>
            <a:spLocks noGrp="1"/>
          </p:cNvSpPr>
          <p:nvPr>
            <p:ph type="body" sz="quarter" idx="13"/>
          </p:nvPr>
        </p:nvSpPr>
        <p:spPr>
          <a:xfrm>
            <a:off x="391587" y="1159166"/>
            <a:ext cx="2268538" cy="3123910"/>
          </a:xfrm>
        </p:spPr>
        <p:txBody>
          <a:bodyPr>
            <a:noAutofit/>
          </a:bodyPr>
          <a:lstStyle>
            <a:lvl1pPr>
              <a:lnSpc>
                <a:spcPct val="120000"/>
              </a:lnSpc>
              <a:defRPr sz="900"/>
            </a:lvl1pPr>
            <a:lvl2pPr>
              <a:lnSpc>
                <a:spcPct val="120000"/>
              </a:lnSpc>
              <a:defRPr sz="900"/>
            </a:lvl2pPr>
            <a:lvl3pPr>
              <a:lnSpc>
                <a:spcPct val="120000"/>
              </a:lnSpc>
              <a:defRPr sz="900"/>
            </a:lvl3pPr>
            <a:lvl4pPr>
              <a:lnSpc>
                <a:spcPct val="120000"/>
              </a:lnSpc>
              <a:defRPr sz="900"/>
            </a:lvl4pPr>
            <a:lvl5pPr>
              <a:lnSpc>
                <a:spcPct val="120000"/>
              </a:lnSpc>
              <a:defRPr sz="9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itle 2"/>
          <p:cNvSpPr>
            <a:spLocks noGrp="1"/>
          </p:cNvSpPr>
          <p:nvPr>
            <p:ph type="title"/>
          </p:nvPr>
        </p:nvSpPr>
        <p:spPr>
          <a:xfrm>
            <a:off x="160511" y="289272"/>
            <a:ext cx="6707187" cy="471488"/>
          </a:xfrm>
          <a:prstGeom prst="rect">
            <a:avLst/>
          </a:prstGeom>
        </p:spPr>
        <p:txBody>
          <a:bodyPr/>
          <a:lstStyle>
            <a:lvl1pPr>
              <a:defRPr sz="1800"/>
            </a:lvl1pPr>
          </a:lstStyle>
          <a:p>
            <a:r>
              <a:rPr lang="en-US" dirty="0" smtClean="0"/>
              <a:t>Click to edit Master title style</a:t>
            </a:r>
            <a:endParaRPr lang="en-US" dirty="0"/>
          </a:p>
        </p:txBody>
      </p:sp>
      <p:sp>
        <p:nvSpPr>
          <p:cNvPr id="6" name="TextBox 5"/>
          <p:cNvSpPr txBox="1"/>
          <p:nvPr userDrawn="1"/>
        </p:nvSpPr>
        <p:spPr>
          <a:xfrm>
            <a:off x="1520226" y="4814141"/>
            <a:ext cx="6358679" cy="276999"/>
          </a:xfrm>
          <a:prstGeom prst="rect">
            <a:avLst/>
          </a:prstGeom>
          <a:noFill/>
        </p:spPr>
        <p:txBody>
          <a:bodyPr wrap="square" rtlCol="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600" dirty="0" smtClean="0">
                <a:solidFill>
                  <a:schemeClr val="bg1">
                    <a:lumMod val="50000"/>
                  </a:schemeClr>
                </a:solidFill>
                <a:latin typeface="VistaSansLight"/>
                <a:cs typeface="VistaSansLight"/>
              </a:rPr>
              <a:t>This document is the property of Vectorform. This document is intended only for viewing by the person named on the front page, or authorized representatives of said named contact. Duplication, dissemination, or any reading or viewing for purposes other than to evaluate a business relationship with Vectorform is strictly prohibited.  — CONFIDENTIAL — </a:t>
            </a:r>
            <a:endParaRPr lang="en-US" sz="600"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498155678"/>
      </p:ext>
    </p:extLst>
  </p:cSld>
  <p:clrMapOvr>
    <a:masterClrMapping/>
  </p:clrMapOvr>
  <p:transition spd="slow">
    <p:push dir="u"/>
  </p:transition>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3"/>
            <a:ext cx="7772400" cy="11017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79638"/>
            <a:ext cx="7772400" cy="112553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3325"/>
            <a:ext cx="4037013" cy="2981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203325"/>
            <a:ext cx="4038600" cy="2981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75"/>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3325"/>
            <a:ext cx="4037013" cy="2981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203325"/>
            <a:ext cx="4038600" cy="2981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3008313" cy="87153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7975" y="757238"/>
            <a:ext cx="2065338" cy="36274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757238"/>
            <a:ext cx="6048375" cy="36274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3"/>
            <a:ext cx="7772400" cy="11017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79638"/>
            <a:ext cx="7772400" cy="112553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3325"/>
            <a:ext cx="4037013" cy="2981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203325"/>
            <a:ext cx="4038600" cy="2981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75"/>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75"/>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3008313" cy="87153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7975" y="757238"/>
            <a:ext cx="2065338" cy="36274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757238"/>
            <a:ext cx="6048375" cy="36274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3"/>
            <a:ext cx="7772400" cy="11017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79638"/>
            <a:ext cx="7772400" cy="112553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69900" y="1189038"/>
            <a:ext cx="1352550" cy="2984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974850" y="1189038"/>
            <a:ext cx="1352550" cy="2984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75"/>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3008313" cy="87153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189538" y="77788"/>
            <a:ext cx="1676400" cy="40957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60338" y="77788"/>
            <a:ext cx="4876800" cy="40957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3"/>
            <a:ext cx="7772400" cy="11017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79638"/>
            <a:ext cx="7772400" cy="112553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3325"/>
            <a:ext cx="4037013" cy="2981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203325"/>
            <a:ext cx="4038600" cy="2981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75"/>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3008313" cy="87153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7975" y="757238"/>
            <a:ext cx="2065338" cy="36274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757238"/>
            <a:ext cx="6048375" cy="36274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3"/>
            <a:ext cx="7772400" cy="11017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3008313" cy="87153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79638"/>
            <a:ext cx="7772400" cy="112553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3325"/>
            <a:ext cx="4037013" cy="2981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203325"/>
            <a:ext cx="4038600" cy="2981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75"/>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3008313" cy="87153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7975" y="757238"/>
            <a:ext cx="2065338" cy="36274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757238"/>
            <a:ext cx="6048375" cy="36274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3"/>
            <a:ext cx="7772400" cy="11017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79638"/>
            <a:ext cx="7772400" cy="112553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3325"/>
            <a:ext cx="4037013" cy="2981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203325"/>
            <a:ext cx="4038600" cy="2981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75"/>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9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3008313" cy="87153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10.xml.rels><?xml version="1.0" encoding="UTF-8" standalone="yes"?>
<Relationships xmlns="http://schemas.openxmlformats.org/package/2006/relationships"><Relationship Id="rId11" Type="http://schemas.openxmlformats.org/officeDocument/2006/relationships/slideLayout" Target="../slideLayouts/slideLayout111.xml"/><Relationship Id="rId12" Type="http://schemas.openxmlformats.org/officeDocument/2006/relationships/theme" Target="../theme/theme10.xml"/><Relationship Id="rId13" Type="http://schemas.openxmlformats.org/officeDocument/2006/relationships/image" Target="../media/image3.png"/><Relationship Id="rId1" Type="http://schemas.openxmlformats.org/officeDocument/2006/relationships/slideLayout" Target="../slideLayouts/slideLayout101.xml"/><Relationship Id="rId2" Type="http://schemas.openxmlformats.org/officeDocument/2006/relationships/slideLayout" Target="../slideLayouts/slideLayout102.xml"/><Relationship Id="rId3" Type="http://schemas.openxmlformats.org/officeDocument/2006/relationships/slideLayout" Target="../slideLayouts/slideLayout103.xml"/><Relationship Id="rId4" Type="http://schemas.openxmlformats.org/officeDocument/2006/relationships/slideLayout" Target="../slideLayouts/slideLayout104.xml"/><Relationship Id="rId5" Type="http://schemas.openxmlformats.org/officeDocument/2006/relationships/slideLayout" Target="../slideLayouts/slideLayout105.xml"/><Relationship Id="rId6" Type="http://schemas.openxmlformats.org/officeDocument/2006/relationships/slideLayout" Target="../slideLayouts/slideLayout106.xml"/><Relationship Id="rId7" Type="http://schemas.openxmlformats.org/officeDocument/2006/relationships/slideLayout" Target="../slideLayouts/slideLayout107.xml"/><Relationship Id="rId8" Type="http://schemas.openxmlformats.org/officeDocument/2006/relationships/slideLayout" Target="../slideLayouts/slideLayout108.xml"/><Relationship Id="rId9" Type="http://schemas.openxmlformats.org/officeDocument/2006/relationships/slideLayout" Target="../slideLayouts/slideLayout109.xml"/><Relationship Id="rId10" Type="http://schemas.openxmlformats.org/officeDocument/2006/relationships/slideLayout" Target="../slideLayouts/slideLayout110.xml"/></Relationships>
</file>

<file path=ppt/slideMasters/_rels/slideMaster11.xml.rels><?xml version="1.0" encoding="UTF-8" standalone="yes"?>
<Relationships xmlns="http://schemas.openxmlformats.org/package/2006/relationships"><Relationship Id="rId11" Type="http://schemas.openxmlformats.org/officeDocument/2006/relationships/slideLayout" Target="../slideLayouts/slideLayout122.xml"/><Relationship Id="rId12" Type="http://schemas.openxmlformats.org/officeDocument/2006/relationships/theme" Target="../theme/theme11.xml"/><Relationship Id="rId13" Type="http://schemas.openxmlformats.org/officeDocument/2006/relationships/image" Target="../media/image2.png"/><Relationship Id="rId1" Type="http://schemas.openxmlformats.org/officeDocument/2006/relationships/slideLayout" Target="../slideLayouts/slideLayout112.xml"/><Relationship Id="rId2" Type="http://schemas.openxmlformats.org/officeDocument/2006/relationships/slideLayout" Target="../slideLayouts/slideLayout113.xml"/><Relationship Id="rId3" Type="http://schemas.openxmlformats.org/officeDocument/2006/relationships/slideLayout" Target="../slideLayouts/slideLayout114.xml"/><Relationship Id="rId4" Type="http://schemas.openxmlformats.org/officeDocument/2006/relationships/slideLayout" Target="../slideLayouts/slideLayout115.xml"/><Relationship Id="rId5" Type="http://schemas.openxmlformats.org/officeDocument/2006/relationships/slideLayout" Target="../slideLayouts/slideLayout116.xml"/><Relationship Id="rId6" Type="http://schemas.openxmlformats.org/officeDocument/2006/relationships/slideLayout" Target="../slideLayouts/slideLayout117.xml"/><Relationship Id="rId7" Type="http://schemas.openxmlformats.org/officeDocument/2006/relationships/slideLayout" Target="../slideLayouts/slideLayout118.xml"/><Relationship Id="rId8" Type="http://schemas.openxmlformats.org/officeDocument/2006/relationships/slideLayout" Target="../slideLayouts/slideLayout119.xml"/><Relationship Id="rId9" Type="http://schemas.openxmlformats.org/officeDocument/2006/relationships/slideLayout" Target="../slideLayouts/slideLayout120.xml"/><Relationship Id="rId10" Type="http://schemas.openxmlformats.org/officeDocument/2006/relationships/slideLayout" Target="../slideLayouts/slideLayout121.xml"/></Relationships>
</file>

<file path=ppt/slideMasters/_rels/slideMaster12.xml.rels><?xml version="1.0" encoding="UTF-8" standalone="yes"?>
<Relationships xmlns="http://schemas.openxmlformats.org/package/2006/relationships"><Relationship Id="rId11" Type="http://schemas.openxmlformats.org/officeDocument/2006/relationships/slideLayout" Target="../slideLayouts/slideLayout133.xml"/><Relationship Id="rId12" Type="http://schemas.openxmlformats.org/officeDocument/2006/relationships/theme" Target="../theme/theme12.xml"/><Relationship Id="rId13" Type="http://schemas.openxmlformats.org/officeDocument/2006/relationships/image" Target="../media/image3.png"/><Relationship Id="rId1" Type="http://schemas.openxmlformats.org/officeDocument/2006/relationships/slideLayout" Target="../slideLayouts/slideLayout123.xml"/><Relationship Id="rId2" Type="http://schemas.openxmlformats.org/officeDocument/2006/relationships/slideLayout" Target="../slideLayouts/slideLayout124.xml"/><Relationship Id="rId3" Type="http://schemas.openxmlformats.org/officeDocument/2006/relationships/slideLayout" Target="../slideLayouts/slideLayout125.xml"/><Relationship Id="rId4" Type="http://schemas.openxmlformats.org/officeDocument/2006/relationships/slideLayout" Target="../slideLayouts/slideLayout126.xml"/><Relationship Id="rId5" Type="http://schemas.openxmlformats.org/officeDocument/2006/relationships/slideLayout" Target="../slideLayouts/slideLayout127.xml"/><Relationship Id="rId6" Type="http://schemas.openxmlformats.org/officeDocument/2006/relationships/slideLayout" Target="../slideLayouts/slideLayout128.xml"/><Relationship Id="rId7" Type="http://schemas.openxmlformats.org/officeDocument/2006/relationships/slideLayout" Target="../slideLayouts/slideLayout129.xml"/><Relationship Id="rId8" Type="http://schemas.openxmlformats.org/officeDocument/2006/relationships/slideLayout" Target="../slideLayouts/slideLayout130.xml"/><Relationship Id="rId9" Type="http://schemas.openxmlformats.org/officeDocument/2006/relationships/slideLayout" Target="../slideLayouts/slideLayout131.xml"/><Relationship Id="rId10" Type="http://schemas.openxmlformats.org/officeDocument/2006/relationships/slideLayout" Target="../slideLayouts/slideLayout132.xml"/></Relationships>
</file>

<file path=ppt/slideMasters/_rels/slideMaster13.xml.rels><?xml version="1.0" encoding="UTF-8" standalone="yes"?>
<Relationships xmlns="http://schemas.openxmlformats.org/package/2006/relationships"><Relationship Id="rId11" Type="http://schemas.openxmlformats.org/officeDocument/2006/relationships/slideLayout" Target="../slideLayouts/slideLayout144.xml"/><Relationship Id="rId12" Type="http://schemas.openxmlformats.org/officeDocument/2006/relationships/theme" Target="../theme/theme13.xml"/><Relationship Id="rId13" Type="http://schemas.openxmlformats.org/officeDocument/2006/relationships/image" Target="../media/image4.png"/><Relationship Id="rId1" Type="http://schemas.openxmlformats.org/officeDocument/2006/relationships/slideLayout" Target="../slideLayouts/slideLayout134.xml"/><Relationship Id="rId2" Type="http://schemas.openxmlformats.org/officeDocument/2006/relationships/slideLayout" Target="../slideLayouts/slideLayout135.xml"/><Relationship Id="rId3" Type="http://schemas.openxmlformats.org/officeDocument/2006/relationships/slideLayout" Target="../slideLayouts/slideLayout136.xml"/><Relationship Id="rId4" Type="http://schemas.openxmlformats.org/officeDocument/2006/relationships/slideLayout" Target="../slideLayouts/slideLayout137.xml"/><Relationship Id="rId5" Type="http://schemas.openxmlformats.org/officeDocument/2006/relationships/slideLayout" Target="../slideLayouts/slideLayout138.xml"/><Relationship Id="rId6" Type="http://schemas.openxmlformats.org/officeDocument/2006/relationships/slideLayout" Target="../slideLayouts/slideLayout139.xml"/><Relationship Id="rId7" Type="http://schemas.openxmlformats.org/officeDocument/2006/relationships/slideLayout" Target="../slideLayouts/slideLayout140.xml"/><Relationship Id="rId8" Type="http://schemas.openxmlformats.org/officeDocument/2006/relationships/slideLayout" Target="../slideLayouts/slideLayout141.xml"/><Relationship Id="rId9" Type="http://schemas.openxmlformats.org/officeDocument/2006/relationships/slideLayout" Target="../slideLayouts/slideLayout142.xml"/><Relationship Id="rId10" Type="http://schemas.openxmlformats.org/officeDocument/2006/relationships/slideLayout" Target="../slideLayouts/slideLayout143.xml"/></Relationships>
</file>

<file path=ppt/slideMasters/_rels/slideMaster14.xml.rels><?xml version="1.0" encoding="UTF-8" standalone="yes"?>
<Relationships xmlns="http://schemas.openxmlformats.org/package/2006/relationships"><Relationship Id="rId11" Type="http://schemas.openxmlformats.org/officeDocument/2006/relationships/slideLayout" Target="../slideLayouts/slideLayout155.xml"/><Relationship Id="rId12" Type="http://schemas.openxmlformats.org/officeDocument/2006/relationships/theme" Target="../theme/theme14.xml"/><Relationship Id="rId13" Type="http://schemas.openxmlformats.org/officeDocument/2006/relationships/image" Target="../media/image5.jpeg"/><Relationship Id="rId14" Type="http://schemas.openxmlformats.org/officeDocument/2006/relationships/image" Target="../media/image2.png"/><Relationship Id="rId1" Type="http://schemas.openxmlformats.org/officeDocument/2006/relationships/slideLayout" Target="../slideLayouts/slideLayout145.xml"/><Relationship Id="rId2" Type="http://schemas.openxmlformats.org/officeDocument/2006/relationships/slideLayout" Target="../slideLayouts/slideLayout146.xml"/><Relationship Id="rId3" Type="http://schemas.openxmlformats.org/officeDocument/2006/relationships/slideLayout" Target="../slideLayouts/slideLayout147.xml"/><Relationship Id="rId4" Type="http://schemas.openxmlformats.org/officeDocument/2006/relationships/slideLayout" Target="../slideLayouts/slideLayout148.xml"/><Relationship Id="rId5" Type="http://schemas.openxmlformats.org/officeDocument/2006/relationships/slideLayout" Target="../slideLayouts/slideLayout149.xml"/><Relationship Id="rId6" Type="http://schemas.openxmlformats.org/officeDocument/2006/relationships/slideLayout" Target="../slideLayouts/slideLayout150.xml"/><Relationship Id="rId7" Type="http://schemas.openxmlformats.org/officeDocument/2006/relationships/slideLayout" Target="../slideLayouts/slideLayout151.xml"/><Relationship Id="rId8" Type="http://schemas.openxmlformats.org/officeDocument/2006/relationships/slideLayout" Target="../slideLayouts/slideLayout152.xml"/><Relationship Id="rId9" Type="http://schemas.openxmlformats.org/officeDocument/2006/relationships/slideLayout" Target="../slideLayouts/slideLayout153.xml"/><Relationship Id="rId10" Type="http://schemas.openxmlformats.org/officeDocument/2006/relationships/slideLayout" Target="../slideLayouts/slideLayout154.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3.pn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theme" Target="../theme/theme3.xml"/><Relationship Id="rId14" Type="http://schemas.openxmlformats.org/officeDocument/2006/relationships/image" Target="../media/image3.png"/><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5.xml"/><Relationship Id="rId12" Type="http://schemas.openxmlformats.org/officeDocument/2006/relationships/theme" Target="../theme/theme4.xml"/><Relationship Id="rId13" Type="http://schemas.openxmlformats.org/officeDocument/2006/relationships/image" Target="../media/image3.png"/><Relationship Id="rId1" Type="http://schemas.openxmlformats.org/officeDocument/2006/relationships/slideLayout" Target="../slideLayouts/slideLayout35.xml"/><Relationship Id="rId2" Type="http://schemas.openxmlformats.org/officeDocument/2006/relationships/slideLayout" Target="../slideLayouts/slideLayout36.xml"/><Relationship Id="rId3" Type="http://schemas.openxmlformats.org/officeDocument/2006/relationships/slideLayout" Target="../slideLayouts/slideLayout37.xml"/><Relationship Id="rId4" Type="http://schemas.openxmlformats.org/officeDocument/2006/relationships/slideLayout" Target="../slideLayouts/slideLayout38.xml"/><Relationship Id="rId5" Type="http://schemas.openxmlformats.org/officeDocument/2006/relationships/slideLayout" Target="../slideLayouts/slideLayout39.xml"/><Relationship Id="rId6" Type="http://schemas.openxmlformats.org/officeDocument/2006/relationships/slideLayout" Target="../slideLayouts/slideLayout40.xml"/><Relationship Id="rId7" Type="http://schemas.openxmlformats.org/officeDocument/2006/relationships/slideLayout" Target="../slideLayouts/slideLayout41.xml"/><Relationship Id="rId8" Type="http://schemas.openxmlformats.org/officeDocument/2006/relationships/slideLayout" Target="../slideLayouts/slideLayout42.xml"/><Relationship Id="rId9" Type="http://schemas.openxmlformats.org/officeDocument/2006/relationships/slideLayout" Target="../slideLayouts/slideLayout43.xml"/><Relationship Id="rId10"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6.xml"/><Relationship Id="rId12" Type="http://schemas.openxmlformats.org/officeDocument/2006/relationships/theme" Target="../theme/theme5.xml"/><Relationship Id="rId13" Type="http://schemas.openxmlformats.org/officeDocument/2006/relationships/image" Target="../media/image2.png"/><Relationship Id="rId1" Type="http://schemas.openxmlformats.org/officeDocument/2006/relationships/slideLayout" Target="../slideLayouts/slideLayout46.xml"/><Relationship Id="rId2" Type="http://schemas.openxmlformats.org/officeDocument/2006/relationships/slideLayout" Target="../slideLayouts/slideLayout47.xml"/><Relationship Id="rId3" Type="http://schemas.openxmlformats.org/officeDocument/2006/relationships/slideLayout" Target="../slideLayouts/slideLayout48.xml"/><Relationship Id="rId4" Type="http://schemas.openxmlformats.org/officeDocument/2006/relationships/slideLayout" Target="../slideLayouts/slideLayout49.xml"/><Relationship Id="rId5" Type="http://schemas.openxmlformats.org/officeDocument/2006/relationships/slideLayout" Target="../slideLayouts/slideLayout50.xml"/><Relationship Id="rId6" Type="http://schemas.openxmlformats.org/officeDocument/2006/relationships/slideLayout" Target="../slideLayouts/slideLayout51.xml"/><Relationship Id="rId7" Type="http://schemas.openxmlformats.org/officeDocument/2006/relationships/slideLayout" Target="../slideLayouts/slideLayout52.xml"/><Relationship Id="rId8" Type="http://schemas.openxmlformats.org/officeDocument/2006/relationships/slideLayout" Target="../slideLayouts/slideLayout53.xml"/><Relationship Id="rId9" Type="http://schemas.openxmlformats.org/officeDocument/2006/relationships/slideLayout" Target="../slideLayouts/slideLayout54.xml"/><Relationship Id="rId10"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67.xml"/><Relationship Id="rId12" Type="http://schemas.openxmlformats.org/officeDocument/2006/relationships/theme" Target="../theme/theme6.xml"/><Relationship Id="rId13" Type="http://schemas.openxmlformats.org/officeDocument/2006/relationships/image" Target="../media/image3.png"/><Relationship Id="rId1" Type="http://schemas.openxmlformats.org/officeDocument/2006/relationships/slideLayout" Target="../slideLayouts/slideLayout57.xml"/><Relationship Id="rId2" Type="http://schemas.openxmlformats.org/officeDocument/2006/relationships/slideLayout" Target="../slideLayouts/slideLayout58.xml"/><Relationship Id="rId3" Type="http://schemas.openxmlformats.org/officeDocument/2006/relationships/slideLayout" Target="../slideLayouts/slideLayout59.xml"/><Relationship Id="rId4" Type="http://schemas.openxmlformats.org/officeDocument/2006/relationships/slideLayout" Target="../slideLayouts/slideLayout60.xml"/><Relationship Id="rId5" Type="http://schemas.openxmlformats.org/officeDocument/2006/relationships/slideLayout" Target="../slideLayouts/slideLayout61.xml"/><Relationship Id="rId6" Type="http://schemas.openxmlformats.org/officeDocument/2006/relationships/slideLayout" Target="../slideLayouts/slideLayout62.xml"/><Relationship Id="rId7" Type="http://schemas.openxmlformats.org/officeDocument/2006/relationships/slideLayout" Target="../slideLayouts/slideLayout63.xml"/><Relationship Id="rId8" Type="http://schemas.openxmlformats.org/officeDocument/2006/relationships/slideLayout" Target="../slideLayouts/slideLayout64.xml"/><Relationship Id="rId9" Type="http://schemas.openxmlformats.org/officeDocument/2006/relationships/slideLayout" Target="../slideLayouts/slideLayout65.xml"/><Relationship Id="rId10" Type="http://schemas.openxmlformats.org/officeDocument/2006/relationships/slideLayout" Target="../slideLayouts/slideLayout66.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78.xml"/><Relationship Id="rId12" Type="http://schemas.openxmlformats.org/officeDocument/2006/relationships/theme" Target="../theme/theme7.xml"/><Relationship Id="rId13" Type="http://schemas.openxmlformats.org/officeDocument/2006/relationships/image" Target="../media/image3.png"/><Relationship Id="rId1" Type="http://schemas.openxmlformats.org/officeDocument/2006/relationships/slideLayout" Target="../slideLayouts/slideLayout68.xml"/><Relationship Id="rId2" Type="http://schemas.openxmlformats.org/officeDocument/2006/relationships/slideLayout" Target="../slideLayouts/slideLayout69.xml"/><Relationship Id="rId3" Type="http://schemas.openxmlformats.org/officeDocument/2006/relationships/slideLayout" Target="../slideLayouts/slideLayout70.xml"/><Relationship Id="rId4" Type="http://schemas.openxmlformats.org/officeDocument/2006/relationships/slideLayout" Target="../slideLayouts/slideLayout71.xml"/><Relationship Id="rId5" Type="http://schemas.openxmlformats.org/officeDocument/2006/relationships/slideLayout" Target="../slideLayouts/slideLayout72.xml"/><Relationship Id="rId6" Type="http://schemas.openxmlformats.org/officeDocument/2006/relationships/slideLayout" Target="../slideLayouts/slideLayout73.xml"/><Relationship Id="rId7" Type="http://schemas.openxmlformats.org/officeDocument/2006/relationships/slideLayout" Target="../slideLayouts/slideLayout74.xml"/><Relationship Id="rId8" Type="http://schemas.openxmlformats.org/officeDocument/2006/relationships/slideLayout" Target="../slideLayouts/slideLayout75.xml"/><Relationship Id="rId9" Type="http://schemas.openxmlformats.org/officeDocument/2006/relationships/slideLayout" Target="../slideLayouts/slideLayout76.xml"/><Relationship Id="rId10" Type="http://schemas.openxmlformats.org/officeDocument/2006/relationships/slideLayout" Target="../slideLayouts/slideLayout77.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89.xml"/><Relationship Id="rId12" Type="http://schemas.openxmlformats.org/officeDocument/2006/relationships/theme" Target="../theme/theme8.xml"/><Relationship Id="rId13" Type="http://schemas.openxmlformats.org/officeDocument/2006/relationships/image" Target="../media/image2.png"/><Relationship Id="rId1" Type="http://schemas.openxmlformats.org/officeDocument/2006/relationships/slideLayout" Target="../slideLayouts/slideLayout79.xml"/><Relationship Id="rId2" Type="http://schemas.openxmlformats.org/officeDocument/2006/relationships/slideLayout" Target="../slideLayouts/slideLayout80.xml"/><Relationship Id="rId3" Type="http://schemas.openxmlformats.org/officeDocument/2006/relationships/slideLayout" Target="../slideLayouts/slideLayout81.xml"/><Relationship Id="rId4" Type="http://schemas.openxmlformats.org/officeDocument/2006/relationships/slideLayout" Target="../slideLayouts/slideLayout82.xml"/><Relationship Id="rId5" Type="http://schemas.openxmlformats.org/officeDocument/2006/relationships/slideLayout" Target="../slideLayouts/slideLayout83.xml"/><Relationship Id="rId6" Type="http://schemas.openxmlformats.org/officeDocument/2006/relationships/slideLayout" Target="../slideLayouts/slideLayout84.xml"/><Relationship Id="rId7" Type="http://schemas.openxmlformats.org/officeDocument/2006/relationships/slideLayout" Target="../slideLayouts/slideLayout85.xml"/><Relationship Id="rId8" Type="http://schemas.openxmlformats.org/officeDocument/2006/relationships/slideLayout" Target="../slideLayouts/slideLayout86.xml"/><Relationship Id="rId9" Type="http://schemas.openxmlformats.org/officeDocument/2006/relationships/slideLayout" Target="../slideLayouts/slideLayout87.xml"/><Relationship Id="rId10" Type="http://schemas.openxmlformats.org/officeDocument/2006/relationships/slideLayout" Target="../slideLayouts/slideLayout88.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100.xml"/><Relationship Id="rId12" Type="http://schemas.openxmlformats.org/officeDocument/2006/relationships/theme" Target="../theme/theme9.xml"/><Relationship Id="rId13" Type="http://schemas.openxmlformats.org/officeDocument/2006/relationships/image" Target="../media/image3.png"/><Relationship Id="rId1" Type="http://schemas.openxmlformats.org/officeDocument/2006/relationships/slideLayout" Target="../slideLayouts/slideLayout90.xml"/><Relationship Id="rId2" Type="http://schemas.openxmlformats.org/officeDocument/2006/relationships/slideLayout" Target="../slideLayouts/slideLayout91.xml"/><Relationship Id="rId3" Type="http://schemas.openxmlformats.org/officeDocument/2006/relationships/slideLayout" Target="../slideLayouts/slideLayout92.xml"/><Relationship Id="rId4" Type="http://schemas.openxmlformats.org/officeDocument/2006/relationships/slideLayout" Target="../slideLayouts/slideLayout93.xml"/><Relationship Id="rId5" Type="http://schemas.openxmlformats.org/officeDocument/2006/relationships/slideLayout" Target="../slideLayouts/slideLayout94.xml"/><Relationship Id="rId6" Type="http://schemas.openxmlformats.org/officeDocument/2006/relationships/slideLayout" Target="../slideLayouts/slideLayout95.xml"/><Relationship Id="rId7" Type="http://schemas.openxmlformats.org/officeDocument/2006/relationships/slideLayout" Target="../slideLayouts/slideLayout96.xml"/><Relationship Id="rId8" Type="http://schemas.openxmlformats.org/officeDocument/2006/relationships/slideLayout" Target="../slideLayouts/slideLayout97.xml"/><Relationship Id="rId9" Type="http://schemas.openxmlformats.org/officeDocument/2006/relationships/slideLayout" Target="../slideLayouts/slideLayout98.xml"/><Relationship Id="rId10" Type="http://schemas.openxmlformats.org/officeDocument/2006/relationships/slideLayout" Target="../slideLayouts/slideLayout9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pic>
        <p:nvPicPr>
          <p:cNvPr id="1026" name="Picture 1"/>
          <p:cNvPicPr>
            <a:picLocks noChangeAspect="1" noChangeArrowheads="1"/>
          </p:cNvPicPr>
          <p:nvPr/>
        </p:nvPicPr>
        <p:blipFill>
          <a:blip r:embed="rId13"/>
          <a:srcRect/>
          <a:stretch>
            <a:fillRect/>
          </a:stretch>
        </p:blipFill>
        <p:spPr bwMode="auto">
          <a:xfrm>
            <a:off x="0" y="0"/>
            <a:ext cx="9145588" cy="5143500"/>
          </a:xfrm>
          <a:prstGeom prst="rect">
            <a:avLst/>
          </a:prstGeom>
          <a:noFill/>
          <a:ln w="9525">
            <a:noFill/>
            <a:round/>
            <a:headEnd/>
            <a:tailEnd/>
          </a:ln>
        </p:spPr>
      </p:pic>
      <p:sp>
        <p:nvSpPr>
          <p:cNvPr id="2" name="AutoShape 2"/>
          <p:cNvSpPr>
            <a:spLocks noChangeArrowheads="1"/>
          </p:cNvSpPr>
          <p:nvPr/>
        </p:nvSpPr>
        <p:spPr bwMode="auto">
          <a:xfrm>
            <a:off x="3148013" y="228600"/>
            <a:ext cx="184150" cy="368300"/>
          </a:xfrm>
          <a:custGeom>
            <a:avLst/>
            <a:gdLst>
              <a:gd name="G0" fmla="*/ 513 1 2"/>
              <a:gd name="G1" fmla="*/ 1026 1 2"/>
              <a:gd name="G2" fmla="+- 1026 0 0"/>
              <a:gd name="G3" fmla="+- 513 0 0"/>
            </a:gdLst>
            <a:ahLst/>
            <a:cxnLst>
              <a:cxn ang="0">
                <a:pos x="r" y="vc"/>
              </a:cxn>
              <a:cxn ang="5400000">
                <a:pos x="hc" y="b"/>
              </a:cxn>
              <a:cxn ang="10800000">
                <a:pos x="l" y="vc"/>
              </a:cxn>
              <a:cxn ang="16200000">
                <a:pos x="hc" y="t"/>
              </a:cxn>
            </a:cxnLst>
            <a:rect l="0" t="0" r="0" b="0"/>
            <a:pathLst>
              <a:path>
                <a:moveTo>
                  <a:pt x="0" y="0"/>
                </a:moveTo>
                <a:lnTo>
                  <a:pt x="513" y="0"/>
                </a:lnTo>
                <a:lnTo>
                  <a:pt x="513" y="1026"/>
                </a:lnTo>
                <a:lnTo>
                  <a:pt x="0" y="1026"/>
                </a:lnTo>
                <a:close/>
              </a:path>
            </a:pathLst>
          </a:custGeom>
          <a:noFill/>
          <a:ln w="9525" cap="flat">
            <a:noFill/>
            <a:round/>
            <a:headEnd/>
            <a:tailEnd/>
          </a:ln>
          <a:effectLst/>
        </p:spPr>
        <p:txBody>
          <a:bodyPr wrap="none" anchor="ctr">
            <a:prstTxWarp prst="textNoShape">
              <a:avLst/>
            </a:prstTxWarp>
          </a:bodyPr>
          <a:lstStyle/>
          <a:p>
            <a:pPr>
              <a:defRPr/>
            </a:pPr>
            <a:endParaRPr lang="en-US"/>
          </a:p>
        </p:txBody>
      </p:sp>
      <p:sp>
        <p:nvSpPr>
          <p:cNvPr id="1028" name="Rectangle 3"/>
          <p:cNvSpPr>
            <a:spLocks noGrp="1" noChangeArrowheads="1"/>
          </p:cNvSpPr>
          <p:nvPr>
            <p:ph type="title"/>
          </p:nvPr>
        </p:nvSpPr>
        <p:spPr bwMode="auto">
          <a:xfrm>
            <a:off x="3302000" y="2143125"/>
            <a:ext cx="5605463" cy="855663"/>
          </a:xfrm>
          <a:prstGeom prst="rect">
            <a:avLst/>
          </a:prstGeom>
          <a:noFill/>
          <a:ln w="9525">
            <a:noFill/>
            <a:round/>
            <a:headEnd/>
            <a:tailEnd/>
          </a:ln>
        </p:spPr>
        <p:txBody>
          <a:bodyPr vert="horz" wrap="square" lIns="90000" tIns="45000" rIns="90000" bIns="45000" numCol="1" anchor="ctr" anchorCtr="0" compatLnSpc="1">
            <a:prstTxWarp prst="textNoShape">
              <a:avLst/>
            </a:prstTxWarp>
          </a:bodyPr>
          <a:lstStyle/>
          <a:p>
            <a:pPr lvl="0"/>
            <a:r>
              <a:rPr lang="en-GB"/>
              <a:t>Click to edit the title text formatClick to edit Master title style</a:t>
            </a:r>
          </a:p>
        </p:txBody>
      </p:sp>
      <p:pic>
        <p:nvPicPr>
          <p:cNvPr id="1029" name="Picture 4"/>
          <p:cNvPicPr>
            <a:picLocks noChangeAspect="1" noChangeArrowheads="1"/>
          </p:cNvPicPr>
          <p:nvPr/>
        </p:nvPicPr>
        <p:blipFill>
          <a:blip r:embed="rId14"/>
          <a:srcRect/>
          <a:stretch>
            <a:fillRect/>
          </a:stretch>
        </p:blipFill>
        <p:spPr bwMode="auto">
          <a:xfrm>
            <a:off x="8699500" y="212725"/>
            <a:ext cx="185738" cy="131763"/>
          </a:xfrm>
          <a:prstGeom prst="rect">
            <a:avLst/>
          </a:prstGeom>
          <a:noFill/>
          <a:ln w="9525">
            <a:noFill/>
            <a:round/>
            <a:headEnd/>
            <a:tailEnd/>
          </a:ln>
        </p:spPr>
      </p:pic>
      <p:sp>
        <p:nvSpPr>
          <p:cNvPr id="1030" name="Rectangle 5"/>
          <p:cNvSpPr>
            <a:spLocks noGrp="1" noChangeArrowheads="1"/>
          </p:cNvSpPr>
          <p:nvPr>
            <p:ph type="body" idx="1"/>
          </p:nvPr>
        </p:nvSpPr>
        <p:spPr bwMode="auto">
          <a:xfrm>
            <a:off x="457200" y="1203325"/>
            <a:ext cx="8228013" cy="2981325"/>
          </a:xfrm>
          <a:prstGeom prst="rect">
            <a:avLst/>
          </a:prstGeom>
          <a:noFill/>
          <a:ln w="9525">
            <a:noFill/>
            <a:round/>
            <a:headEnd/>
            <a:tailEnd/>
          </a:ln>
        </p:spPr>
        <p:txBody>
          <a:bodyPr vert="horz" wrap="square" lIns="0" tIns="44352" rIns="0" bIns="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457200" rtl="0" eaLnBrk="0" fontAlgn="base" hangingPunct="0">
        <a:lnSpc>
          <a:spcPct val="78000"/>
        </a:lnSpc>
        <a:spcBef>
          <a:spcPct val="0"/>
        </a:spcBef>
        <a:spcAft>
          <a:spcPct val="0"/>
        </a:spcAft>
        <a:buClr>
          <a:srgbClr val="000000"/>
        </a:buClr>
        <a:buSzPct val="100000"/>
        <a:buFont typeface="Times New Roman" pitchFamily="-112" charset="0"/>
        <a:defRPr>
          <a:solidFill>
            <a:srgbClr val="EC237A"/>
          </a:solidFill>
          <a:latin typeface="+mj-lt"/>
          <a:ea typeface="+mj-ea"/>
          <a:cs typeface="+mj-cs"/>
        </a:defRPr>
      </a:lvl1pPr>
      <a:lvl2pPr algn="l" defTabSz="457200" rtl="0" eaLnBrk="0" fontAlgn="base" hangingPunct="0">
        <a:lnSpc>
          <a:spcPct val="78000"/>
        </a:lnSpc>
        <a:spcBef>
          <a:spcPct val="0"/>
        </a:spcBef>
        <a:spcAft>
          <a:spcPct val="0"/>
        </a:spcAft>
        <a:buClr>
          <a:srgbClr val="000000"/>
        </a:buClr>
        <a:buSzPct val="100000"/>
        <a:buFont typeface="Times New Roman" pitchFamily="-112" charset="0"/>
        <a:defRPr>
          <a:solidFill>
            <a:srgbClr val="EC237A"/>
          </a:solidFill>
          <a:latin typeface="VistaSansReg" charset="0"/>
          <a:ea typeface="Arial Unicode MS" pitchFamily="-112" charset="0"/>
          <a:cs typeface="Arial Unicode MS" pitchFamily="-112" charset="0"/>
        </a:defRPr>
      </a:lvl2pPr>
      <a:lvl3pPr algn="l" defTabSz="457200" rtl="0" eaLnBrk="0" fontAlgn="base" hangingPunct="0">
        <a:lnSpc>
          <a:spcPct val="78000"/>
        </a:lnSpc>
        <a:spcBef>
          <a:spcPct val="0"/>
        </a:spcBef>
        <a:spcAft>
          <a:spcPct val="0"/>
        </a:spcAft>
        <a:buClr>
          <a:srgbClr val="000000"/>
        </a:buClr>
        <a:buSzPct val="100000"/>
        <a:buFont typeface="Times New Roman" pitchFamily="-112" charset="0"/>
        <a:defRPr>
          <a:solidFill>
            <a:srgbClr val="EC237A"/>
          </a:solidFill>
          <a:latin typeface="VistaSansReg" charset="0"/>
          <a:ea typeface="Arial Unicode MS" pitchFamily="-112" charset="0"/>
          <a:cs typeface="Arial Unicode MS" pitchFamily="-112" charset="0"/>
        </a:defRPr>
      </a:lvl3pPr>
      <a:lvl4pPr algn="l" defTabSz="457200" rtl="0" eaLnBrk="0" fontAlgn="base" hangingPunct="0">
        <a:lnSpc>
          <a:spcPct val="78000"/>
        </a:lnSpc>
        <a:spcBef>
          <a:spcPct val="0"/>
        </a:spcBef>
        <a:spcAft>
          <a:spcPct val="0"/>
        </a:spcAft>
        <a:buClr>
          <a:srgbClr val="000000"/>
        </a:buClr>
        <a:buSzPct val="100000"/>
        <a:buFont typeface="Times New Roman" pitchFamily="-112" charset="0"/>
        <a:defRPr>
          <a:solidFill>
            <a:srgbClr val="EC237A"/>
          </a:solidFill>
          <a:latin typeface="VistaSansReg" charset="0"/>
          <a:ea typeface="Arial Unicode MS" pitchFamily="-112" charset="0"/>
          <a:cs typeface="Arial Unicode MS" pitchFamily="-112" charset="0"/>
        </a:defRPr>
      </a:lvl4pPr>
      <a:lvl5pPr algn="l" defTabSz="457200" rtl="0" eaLnBrk="0" fontAlgn="base" hangingPunct="0">
        <a:lnSpc>
          <a:spcPct val="78000"/>
        </a:lnSpc>
        <a:spcBef>
          <a:spcPct val="0"/>
        </a:spcBef>
        <a:spcAft>
          <a:spcPct val="0"/>
        </a:spcAft>
        <a:buClr>
          <a:srgbClr val="000000"/>
        </a:buClr>
        <a:buSzPct val="100000"/>
        <a:buFont typeface="Times New Roman" pitchFamily="-112" charset="0"/>
        <a:defRPr>
          <a:solidFill>
            <a:srgbClr val="EC237A"/>
          </a:solidFill>
          <a:latin typeface="VistaSansReg" charset="0"/>
          <a:ea typeface="Arial Unicode MS" pitchFamily="-112" charset="0"/>
          <a:cs typeface="Arial Unicode MS" pitchFamily="-112" charset="0"/>
        </a:defRPr>
      </a:lvl5pPr>
      <a:lvl6pPr marL="2514600" indent="-228600" algn="l" defTabSz="457200" rtl="0" fontAlgn="base">
        <a:lnSpc>
          <a:spcPct val="78000"/>
        </a:lnSpc>
        <a:spcBef>
          <a:spcPct val="0"/>
        </a:spcBef>
        <a:spcAft>
          <a:spcPct val="0"/>
        </a:spcAft>
        <a:buClr>
          <a:srgbClr val="000000"/>
        </a:buClr>
        <a:buSzPct val="100000"/>
        <a:buFont typeface="Times New Roman" pitchFamily="-112" charset="0"/>
        <a:defRPr>
          <a:solidFill>
            <a:srgbClr val="EC237A"/>
          </a:solidFill>
          <a:latin typeface="VistaSansReg" charset="0"/>
          <a:ea typeface="Arial Unicode MS" pitchFamily="-112" charset="0"/>
          <a:cs typeface="Arial Unicode MS" pitchFamily="-112" charset="0"/>
        </a:defRPr>
      </a:lvl6pPr>
      <a:lvl7pPr marL="2971800" indent="-228600" algn="l" defTabSz="457200" rtl="0" fontAlgn="base">
        <a:lnSpc>
          <a:spcPct val="78000"/>
        </a:lnSpc>
        <a:spcBef>
          <a:spcPct val="0"/>
        </a:spcBef>
        <a:spcAft>
          <a:spcPct val="0"/>
        </a:spcAft>
        <a:buClr>
          <a:srgbClr val="000000"/>
        </a:buClr>
        <a:buSzPct val="100000"/>
        <a:buFont typeface="Times New Roman" pitchFamily="-112" charset="0"/>
        <a:defRPr>
          <a:solidFill>
            <a:srgbClr val="EC237A"/>
          </a:solidFill>
          <a:latin typeface="VistaSansReg" charset="0"/>
          <a:ea typeface="Arial Unicode MS" pitchFamily="-112" charset="0"/>
          <a:cs typeface="Arial Unicode MS" pitchFamily="-112" charset="0"/>
        </a:defRPr>
      </a:lvl7pPr>
      <a:lvl8pPr marL="3429000" indent="-228600" algn="l" defTabSz="457200" rtl="0" fontAlgn="base">
        <a:lnSpc>
          <a:spcPct val="78000"/>
        </a:lnSpc>
        <a:spcBef>
          <a:spcPct val="0"/>
        </a:spcBef>
        <a:spcAft>
          <a:spcPct val="0"/>
        </a:spcAft>
        <a:buClr>
          <a:srgbClr val="000000"/>
        </a:buClr>
        <a:buSzPct val="100000"/>
        <a:buFont typeface="Times New Roman" pitchFamily="-112" charset="0"/>
        <a:defRPr>
          <a:solidFill>
            <a:srgbClr val="EC237A"/>
          </a:solidFill>
          <a:latin typeface="VistaSansReg" charset="0"/>
          <a:ea typeface="Arial Unicode MS" pitchFamily="-112" charset="0"/>
          <a:cs typeface="Arial Unicode MS" pitchFamily="-112" charset="0"/>
        </a:defRPr>
      </a:lvl8pPr>
      <a:lvl9pPr marL="3886200" indent="-228600" algn="l" defTabSz="457200" rtl="0" fontAlgn="base">
        <a:lnSpc>
          <a:spcPct val="78000"/>
        </a:lnSpc>
        <a:spcBef>
          <a:spcPct val="0"/>
        </a:spcBef>
        <a:spcAft>
          <a:spcPct val="0"/>
        </a:spcAft>
        <a:buClr>
          <a:srgbClr val="000000"/>
        </a:buClr>
        <a:buSzPct val="100000"/>
        <a:buFont typeface="Times New Roman" pitchFamily="-112" charset="0"/>
        <a:defRPr>
          <a:solidFill>
            <a:srgbClr val="EC237A"/>
          </a:solidFill>
          <a:latin typeface="VistaSansReg" charset="0"/>
          <a:ea typeface="Arial Unicode MS" pitchFamily="-112" charset="0"/>
          <a:cs typeface="Arial Unicode MS" pitchFamily="-112" charset="0"/>
        </a:defRPr>
      </a:lvl9pPr>
    </p:titleStyle>
    <p:bodyStyle>
      <a:lvl1pPr marL="342900" indent="-342900" algn="l" defTabSz="457200" rtl="0" eaLnBrk="0" fontAlgn="base" hangingPunct="0">
        <a:lnSpc>
          <a:spcPct val="78000"/>
        </a:lnSpc>
        <a:spcBef>
          <a:spcPct val="0"/>
        </a:spcBef>
        <a:spcAft>
          <a:spcPts val="1425"/>
        </a:spcAft>
        <a:buClr>
          <a:srgbClr val="000000"/>
        </a:buClr>
        <a:buSzPct val="100000"/>
        <a:buFont typeface="Times New Roman" pitchFamily="-112" charset="0"/>
        <a:defRPr sz="1600">
          <a:solidFill>
            <a:srgbClr val="262626"/>
          </a:solidFill>
          <a:latin typeface="+mn-lt"/>
          <a:ea typeface="+mn-ea"/>
          <a:cs typeface="+mn-cs"/>
        </a:defRPr>
      </a:lvl1pPr>
      <a:lvl2pPr marL="742950" indent="-285750" algn="l" defTabSz="457200" rtl="0" eaLnBrk="0" fontAlgn="base" hangingPunct="0">
        <a:lnSpc>
          <a:spcPct val="78000"/>
        </a:lnSpc>
        <a:spcBef>
          <a:spcPct val="0"/>
        </a:spcBef>
        <a:spcAft>
          <a:spcPts val="1138"/>
        </a:spcAft>
        <a:buClr>
          <a:srgbClr val="000000"/>
        </a:buClr>
        <a:buSzPct val="100000"/>
        <a:buFont typeface="Times New Roman" pitchFamily="-112" charset="0"/>
        <a:defRPr sz="1600">
          <a:solidFill>
            <a:srgbClr val="262626"/>
          </a:solidFill>
          <a:latin typeface="+mn-lt"/>
          <a:ea typeface="+mn-ea"/>
          <a:cs typeface="+mn-cs"/>
        </a:defRPr>
      </a:lvl2pPr>
      <a:lvl3pPr marL="1143000" indent="-228600" algn="l" defTabSz="457200" rtl="0" eaLnBrk="0" fontAlgn="base" hangingPunct="0">
        <a:lnSpc>
          <a:spcPct val="78000"/>
        </a:lnSpc>
        <a:spcBef>
          <a:spcPct val="0"/>
        </a:spcBef>
        <a:spcAft>
          <a:spcPts val="850"/>
        </a:spcAft>
        <a:buClr>
          <a:srgbClr val="000000"/>
        </a:buClr>
        <a:buSzPct val="100000"/>
        <a:buFont typeface="Times New Roman" pitchFamily="-112" charset="0"/>
        <a:defRPr sz="1600">
          <a:solidFill>
            <a:srgbClr val="262626"/>
          </a:solidFill>
          <a:latin typeface="+mn-lt"/>
          <a:ea typeface="+mn-ea"/>
          <a:cs typeface="+mn-cs"/>
        </a:defRPr>
      </a:lvl3pPr>
      <a:lvl4pPr marL="1600200" indent="-228600" algn="l" defTabSz="457200" rtl="0" eaLnBrk="0" fontAlgn="base" hangingPunct="0">
        <a:lnSpc>
          <a:spcPct val="78000"/>
        </a:lnSpc>
        <a:spcBef>
          <a:spcPct val="0"/>
        </a:spcBef>
        <a:spcAft>
          <a:spcPts val="575"/>
        </a:spcAft>
        <a:buClr>
          <a:srgbClr val="000000"/>
        </a:buClr>
        <a:buSzPct val="100000"/>
        <a:buFont typeface="Times New Roman" pitchFamily="-112" charset="0"/>
        <a:defRPr sz="1600">
          <a:solidFill>
            <a:srgbClr val="262626"/>
          </a:solidFill>
          <a:latin typeface="+mn-lt"/>
          <a:ea typeface="+mn-ea"/>
          <a:cs typeface="+mn-cs"/>
        </a:defRPr>
      </a:lvl4pPr>
      <a:lvl5pPr marL="2057400" indent="-228600" algn="l" defTabSz="457200" rtl="0" eaLnBrk="0" fontAlgn="base" hangingPunct="0">
        <a:lnSpc>
          <a:spcPct val="78000"/>
        </a:lnSpc>
        <a:spcBef>
          <a:spcPct val="0"/>
        </a:spcBef>
        <a:spcAft>
          <a:spcPts val="288"/>
        </a:spcAft>
        <a:buClr>
          <a:srgbClr val="000000"/>
        </a:buClr>
        <a:buSzPct val="100000"/>
        <a:buFont typeface="Times New Roman" pitchFamily="-112" charset="0"/>
        <a:defRPr sz="2000">
          <a:solidFill>
            <a:srgbClr val="262626"/>
          </a:solidFill>
          <a:latin typeface="+mn-lt"/>
          <a:ea typeface="+mn-ea"/>
          <a:cs typeface="+mn-cs"/>
        </a:defRPr>
      </a:lvl5pPr>
      <a:lvl6pPr marL="2514600" indent="-228600" algn="l" defTabSz="457200" rtl="0" fontAlgn="base">
        <a:lnSpc>
          <a:spcPct val="78000"/>
        </a:lnSpc>
        <a:spcBef>
          <a:spcPct val="0"/>
        </a:spcBef>
        <a:spcAft>
          <a:spcPts val="288"/>
        </a:spcAft>
        <a:buClr>
          <a:srgbClr val="000000"/>
        </a:buClr>
        <a:buSzPct val="100000"/>
        <a:buFont typeface="Times New Roman" pitchFamily="-112" charset="0"/>
        <a:defRPr sz="2000">
          <a:solidFill>
            <a:srgbClr val="262626"/>
          </a:solidFill>
          <a:latin typeface="+mn-lt"/>
          <a:ea typeface="+mn-ea"/>
          <a:cs typeface="+mn-cs"/>
        </a:defRPr>
      </a:lvl6pPr>
      <a:lvl7pPr marL="2971800" indent="-228600" algn="l" defTabSz="457200" rtl="0" fontAlgn="base">
        <a:lnSpc>
          <a:spcPct val="78000"/>
        </a:lnSpc>
        <a:spcBef>
          <a:spcPct val="0"/>
        </a:spcBef>
        <a:spcAft>
          <a:spcPts val="288"/>
        </a:spcAft>
        <a:buClr>
          <a:srgbClr val="000000"/>
        </a:buClr>
        <a:buSzPct val="100000"/>
        <a:buFont typeface="Times New Roman" pitchFamily="-112" charset="0"/>
        <a:defRPr sz="2000">
          <a:solidFill>
            <a:srgbClr val="262626"/>
          </a:solidFill>
          <a:latin typeface="+mn-lt"/>
          <a:ea typeface="+mn-ea"/>
          <a:cs typeface="+mn-cs"/>
        </a:defRPr>
      </a:lvl7pPr>
      <a:lvl8pPr marL="3429000" indent="-228600" algn="l" defTabSz="457200" rtl="0" fontAlgn="base">
        <a:lnSpc>
          <a:spcPct val="78000"/>
        </a:lnSpc>
        <a:spcBef>
          <a:spcPct val="0"/>
        </a:spcBef>
        <a:spcAft>
          <a:spcPts val="288"/>
        </a:spcAft>
        <a:buClr>
          <a:srgbClr val="000000"/>
        </a:buClr>
        <a:buSzPct val="100000"/>
        <a:buFont typeface="Times New Roman" pitchFamily="-112" charset="0"/>
        <a:defRPr sz="2000">
          <a:solidFill>
            <a:srgbClr val="262626"/>
          </a:solidFill>
          <a:latin typeface="+mn-lt"/>
          <a:ea typeface="+mn-ea"/>
          <a:cs typeface="+mn-cs"/>
        </a:defRPr>
      </a:lvl8pPr>
      <a:lvl9pPr marL="3886200" indent="-228600" algn="l" defTabSz="457200" rtl="0" fontAlgn="base">
        <a:lnSpc>
          <a:spcPct val="78000"/>
        </a:lnSpc>
        <a:spcBef>
          <a:spcPct val="0"/>
        </a:spcBef>
        <a:spcAft>
          <a:spcPts val="288"/>
        </a:spcAft>
        <a:buClr>
          <a:srgbClr val="000000"/>
        </a:buClr>
        <a:buSzPct val="100000"/>
        <a:buFont typeface="Times New Roman" pitchFamily="-112" charset="0"/>
        <a:defRPr sz="2000">
          <a:solidFill>
            <a:srgbClr val="262626"/>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10241" name="AutoShape 1"/>
          <p:cNvSpPr>
            <a:spLocks noChangeArrowheads="1"/>
          </p:cNvSpPr>
          <p:nvPr/>
        </p:nvSpPr>
        <p:spPr bwMode="auto">
          <a:xfrm>
            <a:off x="3148013" y="228600"/>
            <a:ext cx="184150" cy="368300"/>
          </a:xfrm>
          <a:custGeom>
            <a:avLst/>
            <a:gdLst>
              <a:gd name="G0" fmla="*/ 513 1 2"/>
              <a:gd name="G1" fmla="*/ 1026 1 2"/>
              <a:gd name="G2" fmla="+- 1026 0 0"/>
              <a:gd name="G3" fmla="+- 513 0 0"/>
            </a:gdLst>
            <a:ahLst/>
            <a:cxnLst>
              <a:cxn ang="0">
                <a:pos x="r" y="vc"/>
              </a:cxn>
              <a:cxn ang="5400000">
                <a:pos x="hc" y="b"/>
              </a:cxn>
              <a:cxn ang="10800000">
                <a:pos x="l" y="vc"/>
              </a:cxn>
              <a:cxn ang="16200000">
                <a:pos x="hc" y="t"/>
              </a:cxn>
            </a:cxnLst>
            <a:rect l="0" t="0" r="0" b="0"/>
            <a:pathLst>
              <a:path>
                <a:moveTo>
                  <a:pt x="0" y="0"/>
                </a:moveTo>
                <a:lnTo>
                  <a:pt x="513" y="0"/>
                </a:lnTo>
                <a:lnTo>
                  <a:pt x="513" y="1026"/>
                </a:lnTo>
                <a:lnTo>
                  <a:pt x="0" y="1026"/>
                </a:lnTo>
                <a:close/>
              </a:path>
            </a:pathLst>
          </a:custGeom>
          <a:noFill/>
          <a:ln w="9525" cap="flat">
            <a:noFill/>
            <a:round/>
            <a:headEnd/>
            <a:tailEnd/>
          </a:ln>
          <a:effectLst/>
        </p:spPr>
        <p:txBody>
          <a:bodyPr wrap="none" anchor="ctr">
            <a:prstTxWarp prst="textNoShape">
              <a:avLst/>
            </a:prstTxWarp>
          </a:bodyPr>
          <a:lstStyle/>
          <a:p>
            <a:pPr>
              <a:defRPr/>
            </a:pPr>
            <a:endParaRPr lang="en-US"/>
          </a:p>
        </p:txBody>
      </p:sp>
      <p:sp>
        <p:nvSpPr>
          <p:cNvPr id="111619" name="Rectangle 2"/>
          <p:cNvSpPr>
            <a:spLocks noGrp="1" noChangeArrowheads="1"/>
          </p:cNvSpPr>
          <p:nvPr>
            <p:ph type="body" idx="1"/>
          </p:nvPr>
        </p:nvSpPr>
        <p:spPr bwMode="auto">
          <a:xfrm>
            <a:off x="469900" y="1176338"/>
            <a:ext cx="2560638" cy="3133725"/>
          </a:xfrm>
          <a:prstGeom prst="rect">
            <a:avLst/>
          </a:prstGeom>
          <a:noFill/>
          <a:ln w="9525">
            <a:noFill/>
            <a:round/>
            <a:headEnd/>
            <a:tailEnd/>
          </a:ln>
        </p:spPr>
        <p:txBody>
          <a:bodyPr vert="horz" wrap="square" lIns="91440" tIns="45720" rIns="91440" bIns="4572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0"/>
            <a:r>
              <a:rPr lang="en-GB"/>
              <a:t>Seventh Outline LevelClick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11620" name="Rectangle 3"/>
          <p:cNvSpPr>
            <a:spLocks noGrp="1" noChangeArrowheads="1"/>
          </p:cNvSpPr>
          <p:nvPr>
            <p:ph type="title"/>
          </p:nvPr>
        </p:nvSpPr>
        <p:spPr bwMode="auto">
          <a:xfrm>
            <a:off x="160338" y="77788"/>
            <a:ext cx="6705600" cy="469900"/>
          </a:xfrm>
          <a:prstGeom prst="rect">
            <a:avLst/>
          </a:prstGeom>
          <a:noFill/>
          <a:ln w="9525">
            <a:noFill/>
            <a:round/>
            <a:headEnd/>
            <a:tailEnd/>
          </a:ln>
        </p:spPr>
        <p:txBody>
          <a:bodyPr vert="horz" wrap="square" lIns="90000" tIns="45000" rIns="90000" bIns="45000" numCol="1" anchor="t" anchorCtr="0" compatLnSpc="1">
            <a:prstTxWarp prst="textNoShape">
              <a:avLst/>
            </a:prstTxWarp>
          </a:bodyPr>
          <a:lstStyle/>
          <a:p>
            <a:pPr lvl="0"/>
            <a:r>
              <a:rPr lang="en-GB"/>
              <a:t>Click to edit the title text formatClick to edit Master title style</a:t>
            </a:r>
          </a:p>
        </p:txBody>
      </p:sp>
      <p:pic>
        <p:nvPicPr>
          <p:cNvPr id="111621" name="Picture 4"/>
          <p:cNvPicPr>
            <a:picLocks noChangeAspect="1" noChangeArrowheads="1"/>
          </p:cNvPicPr>
          <p:nvPr/>
        </p:nvPicPr>
        <p:blipFill>
          <a:blip r:embed="rId13"/>
          <a:srcRect/>
          <a:stretch>
            <a:fillRect/>
          </a:stretch>
        </p:blipFill>
        <p:spPr bwMode="auto">
          <a:xfrm>
            <a:off x="8699500" y="212725"/>
            <a:ext cx="185738" cy="131763"/>
          </a:xfrm>
          <a:prstGeom prst="rect">
            <a:avLst/>
          </a:prstGeom>
          <a:noFill/>
          <a:ln w="9525">
            <a:noFill/>
            <a:round/>
            <a:headEnd/>
            <a:tailEnd/>
          </a:ln>
        </p:spPr>
      </p:pic>
    </p:spTree>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p:txStyles>
    <p:titleStyle>
      <a:lvl1pPr algn="l" defTabSz="457200" rtl="0" eaLnBrk="0" fontAlgn="base" hangingPunct="0">
        <a:lnSpc>
          <a:spcPct val="78000"/>
        </a:lnSpc>
        <a:spcBef>
          <a:spcPct val="0"/>
        </a:spcBef>
        <a:spcAft>
          <a:spcPct val="0"/>
        </a:spcAft>
        <a:buClr>
          <a:srgbClr val="000000"/>
        </a:buClr>
        <a:buSzPct val="100000"/>
        <a:buFont typeface="Times New Roman" pitchFamily="-112" charset="0"/>
        <a:defRPr>
          <a:solidFill>
            <a:srgbClr val="EC237A"/>
          </a:solidFill>
          <a:latin typeface="+mj-lt"/>
          <a:ea typeface="+mj-ea"/>
          <a:cs typeface="+mj-cs"/>
        </a:defRPr>
      </a:lvl1pPr>
      <a:lvl2pPr algn="l" defTabSz="457200" rtl="0" eaLnBrk="0" fontAlgn="base" hangingPunct="0">
        <a:lnSpc>
          <a:spcPct val="78000"/>
        </a:lnSpc>
        <a:spcBef>
          <a:spcPct val="0"/>
        </a:spcBef>
        <a:spcAft>
          <a:spcPct val="0"/>
        </a:spcAft>
        <a:buClr>
          <a:srgbClr val="000000"/>
        </a:buClr>
        <a:buSzPct val="100000"/>
        <a:buFont typeface="Times New Roman" pitchFamily="-112" charset="0"/>
        <a:defRPr>
          <a:solidFill>
            <a:srgbClr val="EC237A"/>
          </a:solidFill>
          <a:latin typeface="VistaSansReg" charset="0"/>
          <a:ea typeface="Arial Unicode MS" pitchFamily="-112" charset="0"/>
          <a:cs typeface="Arial Unicode MS" pitchFamily="-112" charset="0"/>
        </a:defRPr>
      </a:lvl2pPr>
      <a:lvl3pPr algn="l" defTabSz="457200" rtl="0" eaLnBrk="0" fontAlgn="base" hangingPunct="0">
        <a:lnSpc>
          <a:spcPct val="78000"/>
        </a:lnSpc>
        <a:spcBef>
          <a:spcPct val="0"/>
        </a:spcBef>
        <a:spcAft>
          <a:spcPct val="0"/>
        </a:spcAft>
        <a:buClr>
          <a:srgbClr val="000000"/>
        </a:buClr>
        <a:buSzPct val="100000"/>
        <a:buFont typeface="Times New Roman" pitchFamily="-112" charset="0"/>
        <a:defRPr>
          <a:solidFill>
            <a:srgbClr val="EC237A"/>
          </a:solidFill>
          <a:latin typeface="VistaSansReg" charset="0"/>
          <a:ea typeface="Arial Unicode MS" pitchFamily="-112" charset="0"/>
          <a:cs typeface="Arial Unicode MS" pitchFamily="-112" charset="0"/>
        </a:defRPr>
      </a:lvl3pPr>
      <a:lvl4pPr algn="l" defTabSz="457200" rtl="0" eaLnBrk="0" fontAlgn="base" hangingPunct="0">
        <a:lnSpc>
          <a:spcPct val="78000"/>
        </a:lnSpc>
        <a:spcBef>
          <a:spcPct val="0"/>
        </a:spcBef>
        <a:spcAft>
          <a:spcPct val="0"/>
        </a:spcAft>
        <a:buClr>
          <a:srgbClr val="000000"/>
        </a:buClr>
        <a:buSzPct val="100000"/>
        <a:buFont typeface="Times New Roman" pitchFamily="-112" charset="0"/>
        <a:defRPr>
          <a:solidFill>
            <a:srgbClr val="EC237A"/>
          </a:solidFill>
          <a:latin typeface="VistaSansReg" charset="0"/>
          <a:ea typeface="Arial Unicode MS" pitchFamily="-112" charset="0"/>
          <a:cs typeface="Arial Unicode MS" pitchFamily="-112" charset="0"/>
        </a:defRPr>
      </a:lvl4pPr>
      <a:lvl5pPr algn="l" defTabSz="457200" rtl="0" eaLnBrk="0" fontAlgn="base" hangingPunct="0">
        <a:lnSpc>
          <a:spcPct val="78000"/>
        </a:lnSpc>
        <a:spcBef>
          <a:spcPct val="0"/>
        </a:spcBef>
        <a:spcAft>
          <a:spcPct val="0"/>
        </a:spcAft>
        <a:buClr>
          <a:srgbClr val="000000"/>
        </a:buClr>
        <a:buSzPct val="100000"/>
        <a:buFont typeface="Times New Roman" pitchFamily="-112" charset="0"/>
        <a:defRPr>
          <a:solidFill>
            <a:srgbClr val="EC237A"/>
          </a:solidFill>
          <a:latin typeface="VistaSansReg" charset="0"/>
          <a:ea typeface="Arial Unicode MS" pitchFamily="-112" charset="0"/>
          <a:cs typeface="Arial Unicode MS" pitchFamily="-112" charset="0"/>
        </a:defRPr>
      </a:lvl5pPr>
      <a:lvl6pPr marL="2514600" indent="-228600" algn="l" defTabSz="457200" rtl="0" fontAlgn="base">
        <a:lnSpc>
          <a:spcPct val="78000"/>
        </a:lnSpc>
        <a:spcBef>
          <a:spcPct val="0"/>
        </a:spcBef>
        <a:spcAft>
          <a:spcPct val="0"/>
        </a:spcAft>
        <a:buClr>
          <a:srgbClr val="000000"/>
        </a:buClr>
        <a:buSzPct val="100000"/>
        <a:buFont typeface="Times New Roman" pitchFamily="-112" charset="0"/>
        <a:defRPr>
          <a:solidFill>
            <a:srgbClr val="EC237A"/>
          </a:solidFill>
          <a:latin typeface="VistaSansReg" charset="0"/>
          <a:ea typeface="Arial Unicode MS" pitchFamily="-112" charset="0"/>
          <a:cs typeface="Arial Unicode MS" pitchFamily="-112" charset="0"/>
        </a:defRPr>
      </a:lvl6pPr>
      <a:lvl7pPr marL="2971800" indent="-228600" algn="l" defTabSz="457200" rtl="0" fontAlgn="base">
        <a:lnSpc>
          <a:spcPct val="78000"/>
        </a:lnSpc>
        <a:spcBef>
          <a:spcPct val="0"/>
        </a:spcBef>
        <a:spcAft>
          <a:spcPct val="0"/>
        </a:spcAft>
        <a:buClr>
          <a:srgbClr val="000000"/>
        </a:buClr>
        <a:buSzPct val="100000"/>
        <a:buFont typeface="Times New Roman" pitchFamily="-112" charset="0"/>
        <a:defRPr>
          <a:solidFill>
            <a:srgbClr val="EC237A"/>
          </a:solidFill>
          <a:latin typeface="VistaSansReg" charset="0"/>
          <a:ea typeface="Arial Unicode MS" pitchFamily="-112" charset="0"/>
          <a:cs typeface="Arial Unicode MS" pitchFamily="-112" charset="0"/>
        </a:defRPr>
      </a:lvl7pPr>
      <a:lvl8pPr marL="3429000" indent="-228600" algn="l" defTabSz="457200" rtl="0" fontAlgn="base">
        <a:lnSpc>
          <a:spcPct val="78000"/>
        </a:lnSpc>
        <a:spcBef>
          <a:spcPct val="0"/>
        </a:spcBef>
        <a:spcAft>
          <a:spcPct val="0"/>
        </a:spcAft>
        <a:buClr>
          <a:srgbClr val="000000"/>
        </a:buClr>
        <a:buSzPct val="100000"/>
        <a:buFont typeface="Times New Roman" pitchFamily="-112" charset="0"/>
        <a:defRPr>
          <a:solidFill>
            <a:srgbClr val="EC237A"/>
          </a:solidFill>
          <a:latin typeface="VistaSansReg" charset="0"/>
          <a:ea typeface="Arial Unicode MS" pitchFamily="-112" charset="0"/>
          <a:cs typeface="Arial Unicode MS" pitchFamily="-112" charset="0"/>
        </a:defRPr>
      </a:lvl8pPr>
      <a:lvl9pPr marL="3886200" indent="-228600" algn="l" defTabSz="457200" rtl="0" fontAlgn="base">
        <a:lnSpc>
          <a:spcPct val="78000"/>
        </a:lnSpc>
        <a:spcBef>
          <a:spcPct val="0"/>
        </a:spcBef>
        <a:spcAft>
          <a:spcPct val="0"/>
        </a:spcAft>
        <a:buClr>
          <a:srgbClr val="000000"/>
        </a:buClr>
        <a:buSzPct val="100000"/>
        <a:buFont typeface="Times New Roman" pitchFamily="-112" charset="0"/>
        <a:defRPr>
          <a:solidFill>
            <a:srgbClr val="EC237A"/>
          </a:solidFill>
          <a:latin typeface="VistaSansReg" charset="0"/>
          <a:ea typeface="Arial Unicode MS" pitchFamily="-112" charset="0"/>
          <a:cs typeface="Arial Unicode MS" pitchFamily="-112" charset="0"/>
        </a:defRPr>
      </a:lvl9pPr>
    </p:titleStyle>
    <p:bodyStyle>
      <a:lvl1pPr marL="342900" indent="-342900" algn="l" defTabSz="457200" rtl="0" eaLnBrk="0" fontAlgn="base" hangingPunct="0">
        <a:lnSpc>
          <a:spcPct val="78000"/>
        </a:lnSpc>
        <a:spcBef>
          <a:spcPct val="0"/>
        </a:spcBef>
        <a:spcAft>
          <a:spcPts val="1425"/>
        </a:spcAft>
        <a:buClr>
          <a:srgbClr val="000000"/>
        </a:buClr>
        <a:buSzPct val="100000"/>
        <a:buFont typeface="Times New Roman" pitchFamily="-112" charset="0"/>
        <a:defRPr sz="1600">
          <a:solidFill>
            <a:srgbClr val="262626"/>
          </a:solidFill>
          <a:latin typeface="+mn-lt"/>
          <a:ea typeface="+mn-ea"/>
          <a:cs typeface="+mn-cs"/>
        </a:defRPr>
      </a:lvl1pPr>
      <a:lvl2pPr marL="742950" indent="-285750" algn="l" defTabSz="457200" rtl="0" eaLnBrk="0" fontAlgn="base" hangingPunct="0">
        <a:lnSpc>
          <a:spcPct val="78000"/>
        </a:lnSpc>
        <a:spcBef>
          <a:spcPct val="0"/>
        </a:spcBef>
        <a:spcAft>
          <a:spcPts val="1138"/>
        </a:spcAft>
        <a:buClr>
          <a:srgbClr val="000000"/>
        </a:buClr>
        <a:buSzPct val="100000"/>
        <a:buFont typeface="Times New Roman" pitchFamily="-112" charset="0"/>
        <a:defRPr sz="1600">
          <a:solidFill>
            <a:srgbClr val="262626"/>
          </a:solidFill>
          <a:latin typeface="+mn-lt"/>
          <a:ea typeface="+mn-ea"/>
          <a:cs typeface="+mn-cs"/>
        </a:defRPr>
      </a:lvl2pPr>
      <a:lvl3pPr marL="1143000" indent="-228600" algn="l" defTabSz="457200" rtl="0" eaLnBrk="0" fontAlgn="base" hangingPunct="0">
        <a:lnSpc>
          <a:spcPct val="78000"/>
        </a:lnSpc>
        <a:spcBef>
          <a:spcPct val="0"/>
        </a:spcBef>
        <a:spcAft>
          <a:spcPts val="850"/>
        </a:spcAft>
        <a:buClr>
          <a:srgbClr val="000000"/>
        </a:buClr>
        <a:buSzPct val="100000"/>
        <a:buFont typeface="Times New Roman" pitchFamily="-112" charset="0"/>
        <a:defRPr sz="1600">
          <a:solidFill>
            <a:srgbClr val="262626"/>
          </a:solidFill>
          <a:latin typeface="+mn-lt"/>
          <a:ea typeface="+mn-ea"/>
          <a:cs typeface="+mn-cs"/>
        </a:defRPr>
      </a:lvl3pPr>
      <a:lvl4pPr marL="1600200" indent="-228600" algn="l" defTabSz="457200" rtl="0" eaLnBrk="0" fontAlgn="base" hangingPunct="0">
        <a:lnSpc>
          <a:spcPct val="78000"/>
        </a:lnSpc>
        <a:spcBef>
          <a:spcPct val="0"/>
        </a:spcBef>
        <a:spcAft>
          <a:spcPts val="575"/>
        </a:spcAft>
        <a:buClr>
          <a:srgbClr val="000000"/>
        </a:buClr>
        <a:buSzPct val="100000"/>
        <a:buFont typeface="Times New Roman" pitchFamily="-112" charset="0"/>
        <a:defRPr sz="1600">
          <a:solidFill>
            <a:srgbClr val="262626"/>
          </a:solidFill>
          <a:latin typeface="+mn-lt"/>
          <a:ea typeface="+mn-ea"/>
          <a:cs typeface="+mn-cs"/>
        </a:defRPr>
      </a:lvl4pPr>
      <a:lvl5pPr marL="2057400" indent="-228600" algn="l" defTabSz="457200" rtl="0" eaLnBrk="0" fontAlgn="base" hangingPunct="0">
        <a:lnSpc>
          <a:spcPct val="78000"/>
        </a:lnSpc>
        <a:spcBef>
          <a:spcPct val="0"/>
        </a:spcBef>
        <a:spcAft>
          <a:spcPts val="288"/>
        </a:spcAft>
        <a:buClr>
          <a:srgbClr val="000000"/>
        </a:buClr>
        <a:buSzPct val="100000"/>
        <a:buFont typeface="Times New Roman" pitchFamily="-112" charset="0"/>
        <a:defRPr sz="2000">
          <a:solidFill>
            <a:srgbClr val="262626"/>
          </a:solidFill>
          <a:latin typeface="+mn-lt"/>
          <a:ea typeface="+mn-ea"/>
          <a:cs typeface="+mn-cs"/>
        </a:defRPr>
      </a:lvl5pPr>
      <a:lvl6pPr marL="2514600" indent="-228600" algn="l" defTabSz="457200" rtl="0" fontAlgn="base">
        <a:lnSpc>
          <a:spcPct val="78000"/>
        </a:lnSpc>
        <a:spcBef>
          <a:spcPct val="0"/>
        </a:spcBef>
        <a:spcAft>
          <a:spcPts val="288"/>
        </a:spcAft>
        <a:buClr>
          <a:srgbClr val="000000"/>
        </a:buClr>
        <a:buSzPct val="100000"/>
        <a:buFont typeface="Times New Roman" pitchFamily="-112" charset="0"/>
        <a:defRPr sz="2000">
          <a:solidFill>
            <a:srgbClr val="262626"/>
          </a:solidFill>
          <a:latin typeface="+mn-lt"/>
          <a:ea typeface="+mn-ea"/>
          <a:cs typeface="+mn-cs"/>
        </a:defRPr>
      </a:lvl6pPr>
      <a:lvl7pPr marL="2971800" indent="-228600" algn="l" defTabSz="457200" rtl="0" fontAlgn="base">
        <a:lnSpc>
          <a:spcPct val="78000"/>
        </a:lnSpc>
        <a:spcBef>
          <a:spcPct val="0"/>
        </a:spcBef>
        <a:spcAft>
          <a:spcPts val="288"/>
        </a:spcAft>
        <a:buClr>
          <a:srgbClr val="000000"/>
        </a:buClr>
        <a:buSzPct val="100000"/>
        <a:buFont typeface="Times New Roman" pitchFamily="-112" charset="0"/>
        <a:defRPr sz="2000">
          <a:solidFill>
            <a:srgbClr val="262626"/>
          </a:solidFill>
          <a:latin typeface="+mn-lt"/>
          <a:ea typeface="+mn-ea"/>
          <a:cs typeface="+mn-cs"/>
        </a:defRPr>
      </a:lvl7pPr>
      <a:lvl8pPr marL="3429000" indent="-228600" algn="l" defTabSz="457200" rtl="0" fontAlgn="base">
        <a:lnSpc>
          <a:spcPct val="78000"/>
        </a:lnSpc>
        <a:spcBef>
          <a:spcPct val="0"/>
        </a:spcBef>
        <a:spcAft>
          <a:spcPts val="288"/>
        </a:spcAft>
        <a:buClr>
          <a:srgbClr val="000000"/>
        </a:buClr>
        <a:buSzPct val="100000"/>
        <a:buFont typeface="Times New Roman" pitchFamily="-112" charset="0"/>
        <a:defRPr sz="2000">
          <a:solidFill>
            <a:srgbClr val="262626"/>
          </a:solidFill>
          <a:latin typeface="+mn-lt"/>
          <a:ea typeface="+mn-ea"/>
          <a:cs typeface="+mn-cs"/>
        </a:defRPr>
      </a:lvl8pPr>
      <a:lvl9pPr marL="3886200" indent="-228600" algn="l" defTabSz="457200" rtl="0" fontAlgn="base">
        <a:lnSpc>
          <a:spcPct val="78000"/>
        </a:lnSpc>
        <a:spcBef>
          <a:spcPct val="0"/>
        </a:spcBef>
        <a:spcAft>
          <a:spcPts val="288"/>
        </a:spcAft>
        <a:buClr>
          <a:srgbClr val="000000"/>
        </a:buClr>
        <a:buSzPct val="100000"/>
        <a:buFont typeface="Times New Roman" pitchFamily="-112" charset="0"/>
        <a:defRPr sz="2000">
          <a:solidFill>
            <a:srgbClr val="262626"/>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E92076"/>
        </a:solidFill>
        <a:effectLst/>
      </p:bgPr>
    </p:bg>
    <p:spTree>
      <p:nvGrpSpPr>
        <p:cNvPr id="1" name=""/>
        <p:cNvGrpSpPr/>
        <p:nvPr/>
      </p:nvGrpSpPr>
      <p:grpSpPr>
        <a:xfrm>
          <a:off x="0" y="0"/>
          <a:ext cx="0" cy="0"/>
          <a:chOff x="0" y="0"/>
          <a:chExt cx="0" cy="0"/>
        </a:xfrm>
      </p:grpSpPr>
      <p:sp>
        <p:nvSpPr>
          <p:cNvPr id="11265" name="AutoShape 1"/>
          <p:cNvSpPr>
            <a:spLocks noChangeArrowheads="1"/>
          </p:cNvSpPr>
          <p:nvPr/>
        </p:nvSpPr>
        <p:spPr bwMode="auto">
          <a:xfrm>
            <a:off x="3148013" y="228600"/>
            <a:ext cx="184150" cy="368300"/>
          </a:xfrm>
          <a:custGeom>
            <a:avLst/>
            <a:gdLst>
              <a:gd name="G0" fmla="*/ 513 1 2"/>
              <a:gd name="G1" fmla="*/ 1026 1 2"/>
              <a:gd name="G2" fmla="+- 1026 0 0"/>
              <a:gd name="G3" fmla="+- 513 0 0"/>
            </a:gdLst>
            <a:ahLst/>
            <a:cxnLst>
              <a:cxn ang="0">
                <a:pos x="r" y="vc"/>
              </a:cxn>
              <a:cxn ang="5400000">
                <a:pos x="hc" y="b"/>
              </a:cxn>
              <a:cxn ang="10800000">
                <a:pos x="l" y="vc"/>
              </a:cxn>
              <a:cxn ang="16200000">
                <a:pos x="hc" y="t"/>
              </a:cxn>
            </a:cxnLst>
            <a:rect l="0" t="0" r="0" b="0"/>
            <a:pathLst>
              <a:path>
                <a:moveTo>
                  <a:pt x="0" y="0"/>
                </a:moveTo>
                <a:lnTo>
                  <a:pt x="513" y="0"/>
                </a:lnTo>
                <a:lnTo>
                  <a:pt x="513" y="1026"/>
                </a:lnTo>
                <a:lnTo>
                  <a:pt x="0" y="1026"/>
                </a:lnTo>
                <a:close/>
              </a:path>
            </a:pathLst>
          </a:custGeom>
          <a:noFill/>
          <a:ln w="9525" cap="flat">
            <a:noFill/>
            <a:round/>
            <a:headEnd/>
            <a:tailEnd/>
          </a:ln>
          <a:effectLst/>
        </p:spPr>
        <p:txBody>
          <a:bodyPr wrap="none" anchor="ctr">
            <a:prstTxWarp prst="textNoShape">
              <a:avLst/>
            </a:prstTxWarp>
          </a:bodyPr>
          <a:lstStyle/>
          <a:p>
            <a:pPr>
              <a:defRPr/>
            </a:pPr>
            <a:endParaRPr lang="en-US"/>
          </a:p>
        </p:txBody>
      </p:sp>
      <p:pic>
        <p:nvPicPr>
          <p:cNvPr id="123907" name="Picture 2"/>
          <p:cNvPicPr>
            <a:picLocks noChangeAspect="1" noChangeArrowheads="1"/>
          </p:cNvPicPr>
          <p:nvPr/>
        </p:nvPicPr>
        <p:blipFill>
          <a:blip r:embed="rId13"/>
          <a:srcRect/>
          <a:stretch>
            <a:fillRect/>
          </a:stretch>
        </p:blipFill>
        <p:spPr bwMode="auto">
          <a:xfrm>
            <a:off x="8699500" y="212725"/>
            <a:ext cx="185738" cy="131763"/>
          </a:xfrm>
          <a:prstGeom prst="rect">
            <a:avLst/>
          </a:prstGeom>
          <a:noFill/>
          <a:ln w="9525">
            <a:noFill/>
            <a:round/>
            <a:headEnd/>
            <a:tailEnd/>
          </a:ln>
        </p:spPr>
      </p:pic>
      <p:sp>
        <p:nvSpPr>
          <p:cNvPr id="123908" name="Rectangle 3"/>
          <p:cNvSpPr>
            <a:spLocks noGrp="1" noChangeArrowheads="1"/>
          </p:cNvSpPr>
          <p:nvPr>
            <p:ph type="title"/>
          </p:nvPr>
        </p:nvSpPr>
        <p:spPr bwMode="auto">
          <a:xfrm>
            <a:off x="457200" y="204788"/>
            <a:ext cx="8228013" cy="857250"/>
          </a:xfrm>
          <a:prstGeom prst="rect">
            <a:avLst/>
          </a:prstGeom>
          <a:noFill/>
          <a:ln w="9525">
            <a:noFill/>
            <a:round/>
            <a:headEnd/>
            <a:tailEnd/>
          </a:ln>
        </p:spPr>
        <p:txBody>
          <a:bodyPr vert="horz" wrap="square" lIns="0" tIns="0" rIns="0" bIns="0" numCol="1" anchor="ctr" anchorCtr="0" compatLnSpc="1">
            <a:prstTxWarp prst="textNoShape">
              <a:avLst/>
            </a:prstTxWarp>
          </a:bodyPr>
          <a:lstStyle/>
          <a:p>
            <a:pPr lvl="0"/>
            <a:r>
              <a:rPr lang="en-GB"/>
              <a:t>Click to edit the title text format</a:t>
            </a:r>
          </a:p>
        </p:txBody>
      </p:sp>
      <p:sp>
        <p:nvSpPr>
          <p:cNvPr id="123909" name="Rectangle 4"/>
          <p:cNvSpPr>
            <a:spLocks noGrp="1" noChangeArrowheads="1"/>
          </p:cNvSpPr>
          <p:nvPr>
            <p:ph type="body" idx="1"/>
          </p:nvPr>
        </p:nvSpPr>
        <p:spPr bwMode="auto">
          <a:xfrm>
            <a:off x="457200" y="1203325"/>
            <a:ext cx="8228013" cy="2981325"/>
          </a:xfrm>
          <a:prstGeom prst="rect">
            <a:avLst/>
          </a:prstGeom>
          <a:noFill/>
          <a:ln w="9525">
            <a:noFill/>
            <a:round/>
            <a:headEnd/>
            <a:tailEnd/>
          </a:ln>
        </p:spPr>
        <p:txBody>
          <a:bodyPr vert="horz" wrap="square" lIns="0" tIns="44352" rIns="0" bIns="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p:txBody>
      </p:sp>
    </p:spTree>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Lst>
  <p:txStyles>
    <p:titleStyle>
      <a:lvl1pPr algn="l" defTabSz="457200" rtl="0" eaLnBrk="0" fontAlgn="base" hangingPunct="0">
        <a:lnSpc>
          <a:spcPct val="78000"/>
        </a:lnSpc>
        <a:spcBef>
          <a:spcPct val="0"/>
        </a:spcBef>
        <a:spcAft>
          <a:spcPct val="0"/>
        </a:spcAft>
        <a:buClr>
          <a:srgbClr val="000000"/>
        </a:buClr>
        <a:buSzPct val="100000"/>
        <a:buFont typeface="Times New Roman" pitchFamily="-112" charset="0"/>
        <a:defRPr>
          <a:solidFill>
            <a:srgbClr val="EC237A"/>
          </a:solidFill>
          <a:latin typeface="+mj-lt"/>
          <a:ea typeface="+mj-ea"/>
          <a:cs typeface="+mj-cs"/>
        </a:defRPr>
      </a:lvl1pPr>
      <a:lvl2pPr algn="l" defTabSz="457200" rtl="0" eaLnBrk="0" fontAlgn="base" hangingPunct="0">
        <a:lnSpc>
          <a:spcPct val="78000"/>
        </a:lnSpc>
        <a:spcBef>
          <a:spcPct val="0"/>
        </a:spcBef>
        <a:spcAft>
          <a:spcPct val="0"/>
        </a:spcAft>
        <a:buClr>
          <a:srgbClr val="000000"/>
        </a:buClr>
        <a:buSzPct val="100000"/>
        <a:buFont typeface="Times New Roman" pitchFamily="-112" charset="0"/>
        <a:defRPr>
          <a:solidFill>
            <a:srgbClr val="EC237A"/>
          </a:solidFill>
          <a:latin typeface="VistaSansReg" charset="0"/>
          <a:ea typeface="Arial Unicode MS" pitchFamily="-112" charset="0"/>
          <a:cs typeface="Arial Unicode MS" pitchFamily="-112" charset="0"/>
        </a:defRPr>
      </a:lvl2pPr>
      <a:lvl3pPr algn="l" defTabSz="457200" rtl="0" eaLnBrk="0" fontAlgn="base" hangingPunct="0">
        <a:lnSpc>
          <a:spcPct val="78000"/>
        </a:lnSpc>
        <a:spcBef>
          <a:spcPct val="0"/>
        </a:spcBef>
        <a:spcAft>
          <a:spcPct val="0"/>
        </a:spcAft>
        <a:buClr>
          <a:srgbClr val="000000"/>
        </a:buClr>
        <a:buSzPct val="100000"/>
        <a:buFont typeface="Times New Roman" pitchFamily="-112" charset="0"/>
        <a:defRPr>
          <a:solidFill>
            <a:srgbClr val="EC237A"/>
          </a:solidFill>
          <a:latin typeface="VistaSansReg" charset="0"/>
          <a:ea typeface="Arial Unicode MS" pitchFamily="-112" charset="0"/>
          <a:cs typeface="Arial Unicode MS" pitchFamily="-112" charset="0"/>
        </a:defRPr>
      </a:lvl3pPr>
      <a:lvl4pPr algn="l" defTabSz="457200" rtl="0" eaLnBrk="0" fontAlgn="base" hangingPunct="0">
        <a:lnSpc>
          <a:spcPct val="78000"/>
        </a:lnSpc>
        <a:spcBef>
          <a:spcPct val="0"/>
        </a:spcBef>
        <a:spcAft>
          <a:spcPct val="0"/>
        </a:spcAft>
        <a:buClr>
          <a:srgbClr val="000000"/>
        </a:buClr>
        <a:buSzPct val="100000"/>
        <a:buFont typeface="Times New Roman" pitchFamily="-112" charset="0"/>
        <a:defRPr>
          <a:solidFill>
            <a:srgbClr val="EC237A"/>
          </a:solidFill>
          <a:latin typeface="VistaSansReg" charset="0"/>
          <a:ea typeface="Arial Unicode MS" pitchFamily="-112" charset="0"/>
          <a:cs typeface="Arial Unicode MS" pitchFamily="-112" charset="0"/>
        </a:defRPr>
      </a:lvl4pPr>
      <a:lvl5pPr algn="l" defTabSz="457200" rtl="0" eaLnBrk="0" fontAlgn="base" hangingPunct="0">
        <a:lnSpc>
          <a:spcPct val="78000"/>
        </a:lnSpc>
        <a:spcBef>
          <a:spcPct val="0"/>
        </a:spcBef>
        <a:spcAft>
          <a:spcPct val="0"/>
        </a:spcAft>
        <a:buClr>
          <a:srgbClr val="000000"/>
        </a:buClr>
        <a:buSzPct val="100000"/>
        <a:buFont typeface="Times New Roman" pitchFamily="-112" charset="0"/>
        <a:defRPr>
          <a:solidFill>
            <a:srgbClr val="EC237A"/>
          </a:solidFill>
          <a:latin typeface="VistaSansReg" charset="0"/>
          <a:ea typeface="Arial Unicode MS" pitchFamily="-112" charset="0"/>
          <a:cs typeface="Arial Unicode MS" pitchFamily="-112" charset="0"/>
        </a:defRPr>
      </a:lvl5pPr>
      <a:lvl6pPr marL="2514600" indent="-228600" algn="l" defTabSz="457200" rtl="0" fontAlgn="base">
        <a:lnSpc>
          <a:spcPct val="78000"/>
        </a:lnSpc>
        <a:spcBef>
          <a:spcPct val="0"/>
        </a:spcBef>
        <a:spcAft>
          <a:spcPct val="0"/>
        </a:spcAft>
        <a:buClr>
          <a:srgbClr val="000000"/>
        </a:buClr>
        <a:buSzPct val="100000"/>
        <a:buFont typeface="Times New Roman" pitchFamily="-112" charset="0"/>
        <a:defRPr>
          <a:solidFill>
            <a:srgbClr val="EC237A"/>
          </a:solidFill>
          <a:latin typeface="VistaSansReg" charset="0"/>
          <a:ea typeface="Arial Unicode MS" pitchFamily="-112" charset="0"/>
          <a:cs typeface="Arial Unicode MS" pitchFamily="-112" charset="0"/>
        </a:defRPr>
      </a:lvl6pPr>
      <a:lvl7pPr marL="2971800" indent="-228600" algn="l" defTabSz="457200" rtl="0" fontAlgn="base">
        <a:lnSpc>
          <a:spcPct val="78000"/>
        </a:lnSpc>
        <a:spcBef>
          <a:spcPct val="0"/>
        </a:spcBef>
        <a:spcAft>
          <a:spcPct val="0"/>
        </a:spcAft>
        <a:buClr>
          <a:srgbClr val="000000"/>
        </a:buClr>
        <a:buSzPct val="100000"/>
        <a:buFont typeface="Times New Roman" pitchFamily="-112" charset="0"/>
        <a:defRPr>
          <a:solidFill>
            <a:srgbClr val="EC237A"/>
          </a:solidFill>
          <a:latin typeface="VistaSansReg" charset="0"/>
          <a:ea typeface="Arial Unicode MS" pitchFamily="-112" charset="0"/>
          <a:cs typeface="Arial Unicode MS" pitchFamily="-112" charset="0"/>
        </a:defRPr>
      </a:lvl7pPr>
      <a:lvl8pPr marL="3429000" indent="-228600" algn="l" defTabSz="457200" rtl="0" fontAlgn="base">
        <a:lnSpc>
          <a:spcPct val="78000"/>
        </a:lnSpc>
        <a:spcBef>
          <a:spcPct val="0"/>
        </a:spcBef>
        <a:spcAft>
          <a:spcPct val="0"/>
        </a:spcAft>
        <a:buClr>
          <a:srgbClr val="000000"/>
        </a:buClr>
        <a:buSzPct val="100000"/>
        <a:buFont typeface="Times New Roman" pitchFamily="-112" charset="0"/>
        <a:defRPr>
          <a:solidFill>
            <a:srgbClr val="EC237A"/>
          </a:solidFill>
          <a:latin typeface="VistaSansReg" charset="0"/>
          <a:ea typeface="Arial Unicode MS" pitchFamily="-112" charset="0"/>
          <a:cs typeface="Arial Unicode MS" pitchFamily="-112" charset="0"/>
        </a:defRPr>
      </a:lvl8pPr>
      <a:lvl9pPr marL="3886200" indent="-228600" algn="l" defTabSz="457200" rtl="0" fontAlgn="base">
        <a:lnSpc>
          <a:spcPct val="78000"/>
        </a:lnSpc>
        <a:spcBef>
          <a:spcPct val="0"/>
        </a:spcBef>
        <a:spcAft>
          <a:spcPct val="0"/>
        </a:spcAft>
        <a:buClr>
          <a:srgbClr val="000000"/>
        </a:buClr>
        <a:buSzPct val="100000"/>
        <a:buFont typeface="Times New Roman" pitchFamily="-112" charset="0"/>
        <a:defRPr>
          <a:solidFill>
            <a:srgbClr val="EC237A"/>
          </a:solidFill>
          <a:latin typeface="VistaSansReg" charset="0"/>
          <a:ea typeface="Arial Unicode MS" pitchFamily="-112" charset="0"/>
          <a:cs typeface="Arial Unicode MS" pitchFamily="-112" charset="0"/>
        </a:defRPr>
      </a:lvl9pPr>
    </p:titleStyle>
    <p:bodyStyle>
      <a:lvl1pPr marL="342900" indent="-342900" algn="l" defTabSz="457200" rtl="0" eaLnBrk="0" fontAlgn="base" hangingPunct="0">
        <a:lnSpc>
          <a:spcPct val="78000"/>
        </a:lnSpc>
        <a:spcBef>
          <a:spcPct val="0"/>
        </a:spcBef>
        <a:spcAft>
          <a:spcPts val="1425"/>
        </a:spcAft>
        <a:buClr>
          <a:srgbClr val="000000"/>
        </a:buClr>
        <a:buSzPct val="100000"/>
        <a:buFont typeface="Times New Roman" pitchFamily="-112" charset="0"/>
        <a:defRPr sz="1600">
          <a:solidFill>
            <a:srgbClr val="262626"/>
          </a:solidFill>
          <a:latin typeface="+mn-lt"/>
          <a:ea typeface="+mn-ea"/>
          <a:cs typeface="+mn-cs"/>
        </a:defRPr>
      </a:lvl1pPr>
      <a:lvl2pPr marL="742950" indent="-285750" algn="l" defTabSz="457200" rtl="0" eaLnBrk="0" fontAlgn="base" hangingPunct="0">
        <a:lnSpc>
          <a:spcPct val="78000"/>
        </a:lnSpc>
        <a:spcBef>
          <a:spcPct val="0"/>
        </a:spcBef>
        <a:spcAft>
          <a:spcPts val="1138"/>
        </a:spcAft>
        <a:buClr>
          <a:srgbClr val="000000"/>
        </a:buClr>
        <a:buSzPct val="100000"/>
        <a:buFont typeface="Times New Roman" pitchFamily="-112" charset="0"/>
        <a:defRPr sz="1600">
          <a:solidFill>
            <a:srgbClr val="262626"/>
          </a:solidFill>
          <a:latin typeface="+mn-lt"/>
          <a:ea typeface="+mn-ea"/>
          <a:cs typeface="+mn-cs"/>
        </a:defRPr>
      </a:lvl2pPr>
      <a:lvl3pPr marL="1143000" indent="-228600" algn="l" defTabSz="457200" rtl="0" eaLnBrk="0" fontAlgn="base" hangingPunct="0">
        <a:lnSpc>
          <a:spcPct val="78000"/>
        </a:lnSpc>
        <a:spcBef>
          <a:spcPct val="0"/>
        </a:spcBef>
        <a:spcAft>
          <a:spcPts val="850"/>
        </a:spcAft>
        <a:buClr>
          <a:srgbClr val="000000"/>
        </a:buClr>
        <a:buSzPct val="100000"/>
        <a:buFont typeface="Times New Roman" pitchFamily="-112" charset="0"/>
        <a:defRPr sz="1600">
          <a:solidFill>
            <a:srgbClr val="262626"/>
          </a:solidFill>
          <a:latin typeface="+mn-lt"/>
          <a:ea typeface="+mn-ea"/>
          <a:cs typeface="+mn-cs"/>
        </a:defRPr>
      </a:lvl3pPr>
      <a:lvl4pPr marL="1600200" indent="-228600" algn="l" defTabSz="457200" rtl="0" eaLnBrk="0" fontAlgn="base" hangingPunct="0">
        <a:lnSpc>
          <a:spcPct val="78000"/>
        </a:lnSpc>
        <a:spcBef>
          <a:spcPct val="0"/>
        </a:spcBef>
        <a:spcAft>
          <a:spcPts val="575"/>
        </a:spcAft>
        <a:buClr>
          <a:srgbClr val="000000"/>
        </a:buClr>
        <a:buSzPct val="100000"/>
        <a:buFont typeface="Times New Roman" pitchFamily="-112" charset="0"/>
        <a:defRPr sz="1600">
          <a:solidFill>
            <a:srgbClr val="262626"/>
          </a:solidFill>
          <a:latin typeface="+mn-lt"/>
          <a:ea typeface="+mn-ea"/>
          <a:cs typeface="+mn-cs"/>
        </a:defRPr>
      </a:lvl4pPr>
      <a:lvl5pPr marL="2057400" indent="-228600" algn="l" defTabSz="457200" rtl="0" eaLnBrk="0" fontAlgn="base" hangingPunct="0">
        <a:lnSpc>
          <a:spcPct val="78000"/>
        </a:lnSpc>
        <a:spcBef>
          <a:spcPct val="0"/>
        </a:spcBef>
        <a:spcAft>
          <a:spcPts val="288"/>
        </a:spcAft>
        <a:buClr>
          <a:srgbClr val="000000"/>
        </a:buClr>
        <a:buSzPct val="100000"/>
        <a:buFont typeface="Times New Roman" pitchFamily="-112" charset="0"/>
        <a:defRPr sz="2000">
          <a:solidFill>
            <a:srgbClr val="262626"/>
          </a:solidFill>
          <a:latin typeface="+mn-lt"/>
          <a:ea typeface="+mn-ea"/>
          <a:cs typeface="+mn-cs"/>
        </a:defRPr>
      </a:lvl5pPr>
      <a:lvl6pPr marL="2514600" indent="-228600" algn="l" defTabSz="457200" rtl="0" fontAlgn="base">
        <a:lnSpc>
          <a:spcPct val="78000"/>
        </a:lnSpc>
        <a:spcBef>
          <a:spcPct val="0"/>
        </a:spcBef>
        <a:spcAft>
          <a:spcPts val="288"/>
        </a:spcAft>
        <a:buClr>
          <a:srgbClr val="000000"/>
        </a:buClr>
        <a:buSzPct val="100000"/>
        <a:buFont typeface="Times New Roman" pitchFamily="-112" charset="0"/>
        <a:defRPr sz="2000">
          <a:solidFill>
            <a:srgbClr val="262626"/>
          </a:solidFill>
          <a:latin typeface="+mn-lt"/>
          <a:ea typeface="+mn-ea"/>
          <a:cs typeface="+mn-cs"/>
        </a:defRPr>
      </a:lvl6pPr>
      <a:lvl7pPr marL="2971800" indent="-228600" algn="l" defTabSz="457200" rtl="0" fontAlgn="base">
        <a:lnSpc>
          <a:spcPct val="78000"/>
        </a:lnSpc>
        <a:spcBef>
          <a:spcPct val="0"/>
        </a:spcBef>
        <a:spcAft>
          <a:spcPts val="288"/>
        </a:spcAft>
        <a:buClr>
          <a:srgbClr val="000000"/>
        </a:buClr>
        <a:buSzPct val="100000"/>
        <a:buFont typeface="Times New Roman" pitchFamily="-112" charset="0"/>
        <a:defRPr sz="2000">
          <a:solidFill>
            <a:srgbClr val="262626"/>
          </a:solidFill>
          <a:latin typeface="+mn-lt"/>
          <a:ea typeface="+mn-ea"/>
          <a:cs typeface="+mn-cs"/>
        </a:defRPr>
      </a:lvl7pPr>
      <a:lvl8pPr marL="3429000" indent="-228600" algn="l" defTabSz="457200" rtl="0" fontAlgn="base">
        <a:lnSpc>
          <a:spcPct val="78000"/>
        </a:lnSpc>
        <a:spcBef>
          <a:spcPct val="0"/>
        </a:spcBef>
        <a:spcAft>
          <a:spcPts val="288"/>
        </a:spcAft>
        <a:buClr>
          <a:srgbClr val="000000"/>
        </a:buClr>
        <a:buSzPct val="100000"/>
        <a:buFont typeface="Times New Roman" pitchFamily="-112" charset="0"/>
        <a:defRPr sz="2000">
          <a:solidFill>
            <a:srgbClr val="262626"/>
          </a:solidFill>
          <a:latin typeface="+mn-lt"/>
          <a:ea typeface="+mn-ea"/>
          <a:cs typeface="+mn-cs"/>
        </a:defRPr>
      </a:lvl8pPr>
      <a:lvl9pPr marL="3886200" indent="-228600" algn="l" defTabSz="457200" rtl="0" fontAlgn="base">
        <a:lnSpc>
          <a:spcPct val="78000"/>
        </a:lnSpc>
        <a:spcBef>
          <a:spcPct val="0"/>
        </a:spcBef>
        <a:spcAft>
          <a:spcPts val="288"/>
        </a:spcAft>
        <a:buClr>
          <a:srgbClr val="000000"/>
        </a:buClr>
        <a:buSzPct val="100000"/>
        <a:buFont typeface="Times New Roman" pitchFamily="-112" charset="0"/>
        <a:defRPr sz="2000">
          <a:solidFill>
            <a:srgbClr val="262626"/>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12289" name="AutoShape 1"/>
          <p:cNvSpPr>
            <a:spLocks noChangeArrowheads="1"/>
          </p:cNvSpPr>
          <p:nvPr/>
        </p:nvSpPr>
        <p:spPr bwMode="auto">
          <a:xfrm>
            <a:off x="3148013" y="228600"/>
            <a:ext cx="184150" cy="368300"/>
          </a:xfrm>
          <a:custGeom>
            <a:avLst/>
            <a:gdLst>
              <a:gd name="G0" fmla="*/ 513 1 2"/>
              <a:gd name="G1" fmla="*/ 1026 1 2"/>
              <a:gd name="G2" fmla="+- 1026 0 0"/>
              <a:gd name="G3" fmla="+- 513 0 0"/>
            </a:gdLst>
            <a:ahLst/>
            <a:cxnLst>
              <a:cxn ang="0">
                <a:pos x="r" y="vc"/>
              </a:cxn>
              <a:cxn ang="5400000">
                <a:pos x="hc" y="b"/>
              </a:cxn>
              <a:cxn ang="10800000">
                <a:pos x="l" y="vc"/>
              </a:cxn>
              <a:cxn ang="16200000">
                <a:pos x="hc" y="t"/>
              </a:cxn>
            </a:cxnLst>
            <a:rect l="0" t="0" r="0" b="0"/>
            <a:pathLst>
              <a:path>
                <a:moveTo>
                  <a:pt x="0" y="0"/>
                </a:moveTo>
                <a:lnTo>
                  <a:pt x="513" y="0"/>
                </a:lnTo>
                <a:lnTo>
                  <a:pt x="513" y="1026"/>
                </a:lnTo>
                <a:lnTo>
                  <a:pt x="0" y="1026"/>
                </a:lnTo>
                <a:close/>
              </a:path>
            </a:pathLst>
          </a:custGeom>
          <a:noFill/>
          <a:ln w="9525" cap="flat">
            <a:noFill/>
            <a:round/>
            <a:headEnd/>
            <a:tailEnd/>
          </a:ln>
          <a:effectLst/>
        </p:spPr>
        <p:txBody>
          <a:bodyPr wrap="none" anchor="ctr">
            <a:prstTxWarp prst="textNoShape">
              <a:avLst/>
            </a:prstTxWarp>
          </a:bodyPr>
          <a:lstStyle/>
          <a:p>
            <a:pPr>
              <a:defRPr/>
            </a:pPr>
            <a:endParaRPr lang="en-US"/>
          </a:p>
        </p:txBody>
      </p:sp>
      <p:sp>
        <p:nvSpPr>
          <p:cNvPr id="136195" name="Rectangle 2"/>
          <p:cNvSpPr>
            <a:spLocks noGrp="1" noChangeArrowheads="1"/>
          </p:cNvSpPr>
          <p:nvPr>
            <p:ph type="body" idx="1"/>
          </p:nvPr>
        </p:nvSpPr>
        <p:spPr bwMode="auto">
          <a:xfrm>
            <a:off x="469900" y="1163638"/>
            <a:ext cx="2266950" cy="3122612"/>
          </a:xfrm>
          <a:prstGeom prst="rect">
            <a:avLst/>
          </a:prstGeom>
          <a:noFill/>
          <a:ln w="9525">
            <a:noFill/>
            <a:round/>
            <a:headEnd/>
            <a:tailEnd/>
          </a:ln>
        </p:spPr>
        <p:txBody>
          <a:bodyPr vert="horz" wrap="square" lIns="91440" tIns="45720" rIns="91440" bIns="4572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0"/>
            <a:r>
              <a:rPr lang="en-GB"/>
              <a:t>Seventh Outline LevelClick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6196" name="Rectangle 3"/>
          <p:cNvSpPr>
            <a:spLocks noGrp="1" noChangeArrowheads="1"/>
          </p:cNvSpPr>
          <p:nvPr>
            <p:ph type="title"/>
          </p:nvPr>
        </p:nvSpPr>
        <p:spPr bwMode="auto">
          <a:xfrm>
            <a:off x="160338" y="77788"/>
            <a:ext cx="6705600" cy="469900"/>
          </a:xfrm>
          <a:prstGeom prst="rect">
            <a:avLst/>
          </a:prstGeom>
          <a:noFill/>
          <a:ln w="9525">
            <a:noFill/>
            <a:round/>
            <a:headEnd/>
            <a:tailEnd/>
          </a:ln>
        </p:spPr>
        <p:txBody>
          <a:bodyPr vert="horz" wrap="square" lIns="90000" tIns="45000" rIns="90000" bIns="45000" numCol="1" anchor="t" anchorCtr="0" compatLnSpc="1">
            <a:prstTxWarp prst="textNoShape">
              <a:avLst/>
            </a:prstTxWarp>
          </a:bodyPr>
          <a:lstStyle/>
          <a:p>
            <a:pPr lvl="0"/>
            <a:r>
              <a:rPr lang="en-GB"/>
              <a:t>Click to edit the title text formatClick to edit Master title style</a:t>
            </a:r>
          </a:p>
        </p:txBody>
      </p:sp>
      <p:pic>
        <p:nvPicPr>
          <p:cNvPr id="136197" name="Picture 4"/>
          <p:cNvPicPr>
            <a:picLocks noChangeAspect="1" noChangeArrowheads="1"/>
          </p:cNvPicPr>
          <p:nvPr/>
        </p:nvPicPr>
        <p:blipFill>
          <a:blip r:embed="rId13"/>
          <a:srcRect/>
          <a:stretch>
            <a:fillRect/>
          </a:stretch>
        </p:blipFill>
        <p:spPr bwMode="auto">
          <a:xfrm>
            <a:off x="8699500" y="212725"/>
            <a:ext cx="185738" cy="131763"/>
          </a:xfrm>
          <a:prstGeom prst="rect">
            <a:avLst/>
          </a:prstGeom>
          <a:noFill/>
          <a:ln w="9525">
            <a:noFill/>
            <a:round/>
            <a:headEnd/>
            <a:tailEnd/>
          </a:ln>
        </p:spPr>
      </p:pic>
    </p:spTree>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Lst>
  <p:txStyles>
    <p:titleStyle>
      <a:lvl1pPr algn="l" defTabSz="457200" rtl="0" eaLnBrk="0" fontAlgn="base" hangingPunct="0">
        <a:lnSpc>
          <a:spcPct val="78000"/>
        </a:lnSpc>
        <a:spcBef>
          <a:spcPct val="0"/>
        </a:spcBef>
        <a:spcAft>
          <a:spcPct val="0"/>
        </a:spcAft>
        <a:buClr>
          <a:srgbClr val="000000"/>
        </a:buClr>
        <a:buSzPct val="100000"/>
        <a:buFont typeface="Times New Roman" pitchFamily="-112" charset="0"/>
        <a:defRPr>
          <a:solidFill>
            <a:srgbClr val="EC237A"/>
          </a:solidFill>
          <a:latin typeface="+mj-lt"/>
          <a:ea typeface="+mj-ea"/>
          <a:cs typeface="+mj-cs"/>
        </a:defRPr>
      </a:lvl1pPr>
      <a:lvl2pPr algn="l" defTabSz="457200" rtl="0" eaLnBrk="0" fontAlgn="base" hangingPunct="0">
        <a:lnSpc>
          <a:spcPct val="78000"/>
        </a:lnSpc>
        <a:spcBef>
          <a:spcPct val="0"/>
        </a:spcBef>
        <a:spcAft>
          <a:spcPct val="0"/>
        </a:spcAft>
        <a:buClr>
          <a:srgbClr val="000000"/>
        </a:buClr>
        <a:buSzPct val="100000"/>
        <a:buFont typeface="Times New Roman" pitchFamily="-112" charset="0"/>
        <a:defRPr>
          <a:solidFill>
            <a:srgbClr val="EC237A"/>
          </a:solidFill>
          <a:latin typeface="VistaSansReg" charset="0"/>
          <a:ea typeface="Arial Unicode MS" pitchFamily="-112" charset="0"/>
          <a:cs typeface="Arial Unicode MS" pitchFamily="-112" charset="0"/>
        </a:defRPr>
      </a:lvl2pPr>
      <a:lvl3pPr algn="l" defTabSz="457200" rtl="0" eaLnBrk="0" fontAlgn="base" hangingPunct="0">
        <a:lnSpc>
          <a:spcPct val="78000"/>
        </a:lnSpc>
        <a:spcBef>
          <a:spcPct val="0"/>
        </a:spcBef>
        <a:spcAft>
          <a:spcPct val="0"/>
        </a:spcAft>
        <a:buClr>
          <a:srgbClr val="000000"/>
        </a:buClr>
        <a:buSzPct val="100000"/>
        <a:buFont typeface="Times New Roman" pitchFamily="-112" charset="0"/>
        <a:defRPr>
          <a:solidFill>
            <a:srgbClr val="EC237A"/>
          </a:solidFill>
          <a:latin typeface="VistaSansReg" charset="0"/>
          <a:ea typeface="Arial Unicode MS" pitchFamily="-112" charset="0"/>
          <a:cs typeface="Arial Unicode MS" pitchFamily="-112" charset="0"/>
        </a:defRPr>
      </a:lvl3pPr>
      <a:lvl4pPr algn="l" defTabSz="457200" rtl="0" eaLnBrk="0" fontAlgn="base" hangingPunct="0">
        <a:lnSpc>
          <a:spcPct val="78000"/>
        </a:lnSpc>
        <a:spcBef>
          <a:spcPct val="0"/>
        </a:spcBef>
        <a:spcAft>
          <a:spcPct val="0"/>
        </a:spcAft>
        <a:buClr>
          <a:srgbClr val="000000"/>
        </a:buClr>
        <a:buSzPct val="100000"/>
        <a:buFont typeface="Times New Roman" pitchFamily="-112" charset="0"/>
        <a:defRPr>
          <a:solidFill>
            <a:srgbClr val="EC237A"/>
          </a:solidFill>
          <a:latin typeface="VistaSansReg" charset="0"/>
          <a:ea typeface="Arial Unicode MS" pitchFamily="-112" charset="0"/>
          <a:cs typeface="Arial Unicode MS" pitchFamily="-112" charset="0"/>
        </a:defRPr>
      </a:lvl4pPr>
      <a:lvl5pPr algn="l" defTabSz="457200" rtl="0" eaLnBrk="0" fontAlgn="base" hangingPunct="0">
        <a:lnSpc>
          <a:spcPct val="78000"/>
        </a:lnSpc>
        <a:spcBef>
          <a:spcPct val="0"/>
        </a:spcBef>
        <a:spcAft>
          <a:spcPct val="0"/>
        </a:spcAft>
        <a:buClr>
          <a:srgbClr val="000000"/>
        </a:buClr>
        <a:buSzPct val="100000"/>
        <a:buFont typeface="Times New Roman" pitchFamily="-112" charset="0"/>
        <a:defRPr>
          <a:solidFill>
            <a:srgbClr val="EC237A"/>
          </a:solidFill>
          <a:latin typeface="VistaSansReg" charset="0"/>
          <a:ea typeface="Arial Unicode MS" pitchFamily="-112" charset="0"/>
          <a:cs typeface="Arial Unicode MS" pitchFamily="-112" charset="0"/>
        </a:defRPr>
      </a:lvl5pPr>
      <a:lvl6pPr marL="2514600" indent="-228600" algn="l" defTabSz="457200" rtl="0" fontAlgn="base">
        <a:lnSpc>
          <a:spcPct val="78000"/>
        </a:lnSpc>
        <a:spcBef>
          <a:spcPct val="0"/>
        </a:spcBef>
        <a:spcAft>
          <a:spcPct val="0"/>
        </a:spcAft>
        <a:buClr>
          <a:srgbClr val="000000"/>
        </a:buClr>
        <a:buSzPct val="100000"/>
        <a:buFont typeface="Times New Roman" pitchFamily="-112" charset="0"/>
        <a:defRPr>
          <a:solidFill>
            <a:srgbClr val="EC237A"/>
          </a:solidFill>
          <a:latin typeface="VistaSansReg" charset="0"/>
          <a:ea typeface="Arial Unicode MS" pitchFamily="-112" charset="0"/>
          <a:cs typeface="Arial Unicode MS" pitchFamily="-112" charset="0"/>
        </a:defRPr>
      </a:lvl6pPr>
      <a:lvl7pPr marL="2971800" indent="-228600" algn="l" defTabSz="457200" rtl="0" fontAlgn="base">
        <a:lnSpc>
          <a:spcPct val="78000"/>
        </a:lnSpc>
        <a:spcBef>
          <a:spcPct val="0"/>
        </a:spcBef>
        <a:spcAft>
          <a:spcPct val="0"/>
        </a:spcAft>
        <a:buClr>
          <a:srgbClr val="000000"/>
        </a:buClr>
        <a:buSzPct val="100000"/>
        <a:buFont typeface="Times New Roman" pitchFamily="-112" charset="0"/>
        <a:defRPr>
          <a:solidFill>
            <a:srgbClr val="EC237A"/>
          </a:solidFill>
          <a:latin typeface="VistaSansReg" charset="0"/>
          <a:ea typeface="Arial Unicode MS" pitchFamily="-112" charset="0"/>
          <a:cs typeface="Arial Unicode MS" pitchFamily="-112" charset="0"/>
        </a:defRPr>
      </a:lvl7pPr>
      <a:lvl8pPr marL="3429000" indent="-228600" algn="l" defTabSz="457200" rtl="0" fontAlgn="base">
        <a:lnSpc>
          <a:spcPct val="78000"/>
        </a:lnSpc>
        <a:spcBef>
          <a:spcPct val="0"/>
        </a:spcBef>
        <a:spcAft>
          <a:spcPct val="0"/>
        </a:spcAft>
        <a:buClr>
          <a:srgbClr val="000000"/>
        </a:buClr>
        <a:buSzPct val="100000"/>
        <a:buFont typeface="Times New Roman" pitchFamily="-112" charset="0"/>
        <a:defRPr>
          <a:solidFill>
            <a:srgbClr val="EC237A"/>
          </a:solidFill>
          <a:latin typeface="VistaSansReg" charset="0"/>
          <a:ea typeface="Arial Unicode MS" pitchFamily="-112" charset="0"/>
          <a:cs typeface="Arial Unicode MS" pitchFamily="-112" charset="0"/>
        </a:defRPr>
      </a:lvl8pPr>
      <a:lvl9pPr marL="3886200" indent="-228600" algn="l" defTabSz="457200" rtl="0" fontAlgn="base">
        <a:lnSpc>
          <a:spcPct val="78000"/>
        </a:lnSpc>
        <a:spcBef>
          <a:spcPct val="0"/>
        </a:spcBef>
        <a:spcAft>
          <a:spcPct val="0"/>
        </a:spcAft>
        <a:buClr>
          <a:srgbClr val="000000"/>
        </a:buClr>
        <a:buSzPct val="100000"/>
        <a:buFont typeface="Times New Roman" pitchFamily="-112" charset="0"/>
        <a:defRPr>
          <a:solidFill>
            <a:srgbClr val="EC237A"/>
          </a:solidFill>
          <a:latin typeface="VistaSansReg" charset="0"/>
          <a:ea typeface="Arial Unicode MS" pitchFamily="-112" charset="0"/>
          <a:cs typeface="Arial Unicode MS" pitchFamily="-112" charset="0"/>
        </a:defRPr>
      </a:lvl9pPr>
    </p:titleStyle>
    <p:bodyStyle>
      <a:lvl1pPr marL="342900" indent="-342900" algn="l" defTabSz="457200" rtl="0" eaLnBrk="0" fontAlgn="base" hangingPunct="0">
        <a:lnSpc>
          <a:spcPct val="78000"/>
        </a:lnSpc>
        <a:spcBef>
          <a:spcPct val="0"/>
        </a:spcBef>
        <a:spcAft>
          <a:spcPts val="1425"/>
        </a:spcAft>
        <a:buClr>
          <a:srgbClr val="000000"/>
        </a:buClr>
        <a:buSzPct val="100000"/>
        <a:buFont typeface="Times New Roman" pitchFamily="-112" charset="0"/>
        <a:defRPr sz="1600">
          <a:solidFill>
            <a:srgbClr val="262626"/>
          </a:solidFill>
          <a:latin typeface="+mn-lt"/>
          <a:ea typeface="+mn-ea"/>
          <a:cs typeface="+mn-cs"/>
        </a:defRPr>
      </a:lvl1pPr>
      <a:lvl2pPr marL="742950" indent="-285750" algn="l" defTabSz="457200" rtl="0" eaLnBrk="0" fontAlgn="base" hangingPunct="0">
        <a:lnSpc>
          <a:spcPct val="78000"/>
        </a:lnSpc>
        <a:spcBef>
          <a:spcPct val="0"/>
        </a:spcBef>
        <a:spcAft>
          <a:spcPts val="1138"/>
        </a:spcAft>
        <a:buClr>
          <a:srgbClr val="000000"/>
        </a:buClr>
        <a:buSzPct val="100000"/>
        <a:buFont typeface="Times New Roman" pitchFamily="-112" charset="0"/>
        <a:defRPr sz="1600">
          <a:solidFill>
            <a:srgbClr val="262626"/>
          </a:solidFill>
          <a:latin typeface="+mn-lt"/>
          <a:ea typeface="+mn-ea"/>
          <a:cs typeface="+mn-cs"/>
        </a:defRPr>
      </a:lvl2pPr>
      <a:lvl3pPr marL="1143000" indent="-228600" algn="l" defTabSz="457200" rtl="0" eaLnBrk="0" fontAlgn="base" hangingPunct="0">
        <a:lnSpc>
          <a:spcPct val="78000"/>
        </a:lnSpc>
        <a:spcBef>
          <a:spcPct val="0"/>
        </a:spcBef>
        <a:spcAft>
          <a:spcPts val="850"/>
        </a:spcAft>
        <a:buClr>
          <a:srgbClr val="000000"/>
        </a:buClr>
        <a:buSzPct val="100000"/>
        <a:buFont typeface="Times New Roman" pitchFamily="-112" charset="0"/>
        <a:defRPr sz="1600">
          <a:solidFill>
            <a:srgbClr val="262626"/>
          </a:solidFill>
          <a:latin typeface="+mn-lt"/>
          <a:ea typeface="+mn-ea"/>
          <a:cs typeface="+mn-cs"/>
        </a:defRPr>
      </a:lvl3pPr>
      <a:lvl4pPr marL="1600200" indent="-228600" algn="l" defTabSz="457200" rtl="0" eaLnBrk="0" fontAlgn="base" hangingPunct="0">
        <a:lnSpc>
          <a:spcPct val="78000"/>
        </a:lnSpc>
        <a:spcBef>
          <a:spcPct val="0"/>
        </a:spcBef>
        <a:spcAft>
          <a:spcPts val="575"/>
        </a:spcAft>
        <a:buClr>
          <a:srgbClr val="000000"/>
        </a:buClr>
        <a:buSzPct val="100000"/>
        <a:buFont typeface="Times New Roman" pitchFamily="-112" charset="0"/>
        <a:defRPr sz="1600">
          <a:solidFill>
            <a:srgbClr val="262626"/>
          </a:solidFill>
          <a:latin typeface="+mn-lt"/>
          <a:ea typeface="+mn-ea"/>
          <a:cs typeface="+mn-cs"/>
        </a:defRPr>
      </a:lvl4pPr>
      <a:lvl5pPr marL="2057400" indent="-228600" algn="l" defTabSz="457200" rtl="0" eaLnBrk="0" fontAlgn="base" hangingPunct="0">
        <a:lnSpc>
          <a:spcPct val="78000"/>
        </a:lnSpc>
        <a:spcBef>
          <a:spcPct val="0"/>
        </a:spcBef>
        <a:spcAft>
          <a:spcPts val="288"/>
        </a:spcAft>
        <a:buClr>
          <a:srgbClr val="000000"/>
        </a:buClr>
        <a:buSzPct val="100000"/>
        <a:buFont typeface="Times New Roman" pitchFamily="-112" charset="0"/>
        <a:defRPr sz="2000">
          <a:solidFill>
            <a:srgbClr val="262626"/>
          </a:solidFill>
          <a:latin typeface="+mn-lt"/>
          <a:ea typeface="+mn-ea"/>
          <a:cs typeface="+mn-cs"/>
        </a:defRPr>
      </a:lvl5pPr>
      <a:lvl6pPr marL="2514600" indent="-228600" algn="l" defTabSz="457200" rtl="0" fontAlgn="base">
        <a:lnSpc>
          <a:spcPct val="78000"/>
        </a:lnSpc>
        <a:spcBef>
          <a:spcPct val="0"/>
        </a:spcBef>
        <a:spcAft>
          <a:spcPts val="288"/>
        </a:spcAft>
        <a:buClr>
          <a:srgbClr val="000000"/>
        </a:buClr>
        <a:buSzPct val="100000"/>
        <a:buFont typeface="Times New Roman" pitchFamily="-112" charset="0"/>
        <a:defRPr sz="2000">
          <a:solidFill>
            <a:srgbClr val="262626"/>
          </a:solidFill>
          <a:latin typeface="+mn-lt"/>
          <a:ea typeface="+mn-ea"/>
          <a:cs typeface="+mn-cs"/>
        </a:defRPr>
      </a:lvl6pPr>
      <a:lvl7pPr marL="2971800" indent="-228600" algn="l" defTabSz="457200" rtl="0" fontAlgn="base">
        <a:lnSpc>
          <a:spcPct val="78000"/>
        </a:lnSpc>
        <a:spcBef>
          <a:spcPct val="0"/>
        </a:spcBef>
        <a:spcAft>
          <a:spcPts val="288"/>
        </a:spcAft>
        <a:buClr>
          <a:srgbClr val="000000"/>
        </a:buClr>
        <a:buSzPct val="100000"/>
        <a:buFont typeface="Times New Roman" pitchFamily="-112" charset="0"/>
        <a:defRPr sz="2000">
          <a:solidFill>
            <a:srgbClr val="262626"/>
          </a:solidFill>
          <a:latin typeface="+mn-lt"/>
          <a:ea typeface="+mn-ea"/>
          <a:cs typeface="+mn-cs"/>
        </a:defRPr>
      </a:lvl7pPr>
      <a:lvl8pPr marL="3429000" indent="-228600" algn="l" defTabSz="457200" rtl="0" fontAlgn="base">
        <a:lnSpc>
          <a:spcPct val="78000"/>
        </a:lnSpc>
        <a:spcBef>
          <a:spcPct val="0"/>
        </a:spcBef>
        <a:spcAft>
          <a:spcPts val="288"/>
        </a:spcAft>
        <a:buClr>
          <a:srgbClr val="000000"/>
        </a:buClr>
        <a:buSzPct val="100000"/>
        <a:buFont typeface="Times New Roman" pitchFamily="-112" charset="0"/>
        <a:defRPr sz="2000">
          <a:solidFill>
            <a:srgbClr val="262626"/>
          </a:solidFill>
          <a:latin typeface="+mn-lt"/>
          <a:ea typeface="+mn-ea"/>
          <a:cs typeface="+mn-cs"/>
        </a:defRPr>
      </a:lvl8pPr>
      <a:lvl9pPr marL="3886200" indent="-228600" algn="l" defTabSz="457200" rtl="0" fontAlgn="base">
        <a:lnSpc>
          <a:spcPct val="78000"/>
        </a:lnSpc>
        <a:spcBef>
          <a:spcPct val="0"/>
        </a:spcBef>
        <a:spcAft>
          <a:spcPts val="288"/>
        </a:spcAft>
        <a:buClr>
          <a:srgbClr val="000000"/>
        </a:buClr>
        <a:buSzPct val="100000"/>
        <a:buFont typeface="Times New Roman" pitchFamily="-112" charset="0"/>
        <a:defRPr sz="2000">
          <a:solidFill>
            <a:srgbClr val="262626"/>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13313" name="AutoShape 1"/>
          <p:cNvSpPr>
            <a:spLocks noChangeArrowheads="1"/>
          </p:cNvSpPr>
          <p:nvPr/>
        </p:nvSpPr>
        <p:spPr bwMode="auto">
          <a:xfrm>
            <a:off x="3148013" y="228600"/>
            <a:ext cx="184150" cy="368300"/>
          </a:xfrm>
          <a:custGeom>
            <a:avLst/>
            <a:gdLst>
              <a:gd name="G0" fmla="*/ 513 1 2"/>
              <a:gd name="G1" fmla="*/ 1026 1 2"/>
              <a:gd name="G2" fmla="+- 1026 0 0"/>
              <a:gd name="G3" fmla="+- 513 0 0"/>
            </a:gdLst>
            <a:ahLst/>
            <a:cxnLst>
              <a:cxn ang="0">
                <a:pos x="r" y="vc"/>
              </a:cxn>
              <a:cxn ang="5400000">
                <a:pos x="hc" y="b"/>
              </a:cxn>
              <a:cxn ang="10800000">
                <a:pos x="l" y="vc"/>
              </a:cxn>
              <a:cxn ang="16200000">
                <a:pos x="hc" y="t"/>
              </a:cxn>
            </a:cxnLst>
            <a:rect l="0" t="0" r="0" b="0"/>
            <a:pathLst>
              <a:path>
                <a:moveTo>
                  <a:pt x="0" y="0"/>
                </a:moveTo>
                <a:lnTo>
                  <a:pt x="513" y="0"/>
                </a:lnTo>
                <a:lnTo>
                  <a:pt x="513" y="1026"/>
                </a:lnTo>
                <a:lnTo>
                  <a:pt x="0" y="1026"/>
                </a:lnTo>
                <a:close/>
              </a:path>
            </a:pathLst>
          </a:custGeom>
          <a:noFill/>
          <a:ln w="9525" cap="flat">
            <a:noFill/>
            <a:round/>
            <a:headEnd/>
            <a:tailEnd/>
          </a:ln>
          <a:effectLst/>
        </p:spPr>
        <p:txBody>
          <a:bodyPr wrap="none" anchor="ctr">
            <a:prstTxWarp prst="textNoShape">
              <a:avLst/>
            </a:prstTxWarp>
          </a:bodyPr>
          <a:lstStyle/>
          <a:p>
            <a:pPr>
              <a:defRPr/>
            </a:pPr>
            <a:endParaRPr lang="en-US"/>
          </a:p>
        </p:txBody>
      </p:sp>
      <p:sp>
        <p:nvSpPr>
          <p:cNvPr id="13314" name="AutoShape 2"/>
          <p:cNvSpPr>
            <a:spLocks noChangeArrowheads="1"/>
          </p:cNvSpPr>
          <p:nvPr/>
        </p:nvSpPr>
        <p:spPr bwMode="auto">
          <a:xfrm>
            <a:off x="-133350" y="538163"/>
            <a:ext cx="9423400" cy="4092575"/>
          </a:xfrm>
          <a:custGeom>
            <a:avLst/>
            <a:gdLst>
              <a:gd name="G0" fmla="*/ 26178 1 2"/>
              <a:gd name="G1" fmla="*/ 11369 1 2"/>
              <a:gd name="G2" fmla="+- 11369 0 0"/>
              <a:gd name="G3" fmla="+- 26178 0 0"/>
            </a:gdLst>
            <a:ahLst/>
            <a:cxnLst>
              <a:cxn ang="0">
                <a:pos x="r" y="vc"/>
              </a:cxn>
              <a:cxn ang="5400000">
                <a:pos x="hc" y="b"/>
              </a:cxn>
              <a:cxn ang="10800000">
                <a:pos x="l" y="vc"/>
              </a:cxn>
              <a:cxn ang="16200000">
                <a:pos x="hc" y="t"/>
              </a:cxn>
            </a:cxnLst>
            <a:rect l="0" t="0" r="0" b="0"/>
            <a:pathLst>
              <a:path>
                <a:moveTo>
                  <a:pt x="0" y="0"/>
                </a:moveTo>
                <a:lnTo>
                  <a:pt x="26178" y="0"/>
                </a:lnTo>
                <a:lnTo>
                  <a:pt x="26178" y="11369"/>
                </a:lnTo>
                <a:lnTo>
                  <a:pt x="0" y="11369"/>
                </a:lnTo>
                <a:close/>
              </a:path>
            </a:pathLst>
          </a:custGeom>
          <a:noFill/>
          <a:ln w="9360" cap="flat">
            <a:noFill/>
            <a:round/>
            <a:headEnd/>
            <a:tailEnd/>
          </a:ln>
          <a:effectLst/>
        </p:spPr>
        <p:txBody>
          <a:bodyPr wrap="none" anchor="ctr">
            <a:prstTxWarp prst="textNoShape">
              <a:avLst/>
            </a:prstTxWarp>
          </a:bodyPr>
          <a:lstStyle/>
          <a:p>
            <a:pPr>
              <a:defRPr/>
            </a:pPr>
            <a:endParaRPr lang="en-US"/>
          </a:p>
        </p:txBody>
      </p:sp>
      <p:pic>
        <p:nvPicPr>
          <p:cNvPr id="148484" name="Picture 3"/>
          <p:cNvPicPr>
            <a:picLocks noChangeAspect="1" noChangeArrowheads="1"/>
          </p:cNvPicPr>
          <p:nvPr/>
        </p:nvPicPr>
        <p:blipFill>
          <a:blip r:embed="rId13"/>
          <a:srcRect l="10469"/>
          <a:stretch>
            <a:fillRect/>
          </a:stretch>
        </p:blipFill>
        <p:spPr bwMode="auto">
          <a:xfrm>
            <a:off x="0" y="644525"/>
            <a:ext cx="5630863" cy="4503738"/>
          </a:xfrm>
          <a:prstGeom prst="rect">
            <a:avLst/>
          </a:prstGeom>
          <a:noFill/>
          <a:ln w="9525">
            <a:noFill/>
            <a:round/>
            <a:headEnd/>
            <a:tailEnd/>
          </a:ln>
        </p:spPr>
      </p:pic>
      <p:sp>
        <p:nvSpPr>
          <p:cNvPr id="148485" name="Rectangle 4"/>
          <p:cNvSpPr>
            <a:spLocks noGrp="1" noChangeArrowheads="1"/>
          </p:cNvSpPr>
          <p:nvPr>
            <p:ph type="title"/>
          </p:nvPr>
        </p:nvSpPr>
        <p:spPr bwMode="auto">
          <a:xfrm>
            <a:off x="685800" y="1816100"/>
            <a:ext cx="8228013" cy="855663"/>
          </a:xfrm>
          <a:prstGeom prst="rect">
            <a:avLst/>
          </a:prstGeom>
          <a:noFill/>
          <a:ln w="9525">
            <a:noFill/>
            <a:round/>
            <a:headEnd/>
            <a:tailEnd/>
          </a:ln>
        </p:spPr>
        <p:txBody>
          <a:bodyPr vert="horz" wrap="square" lIns="90000" tIns="45000" rIns="90000" bIns="45000" numCol="1" anchor="t" anchorCtr="0" compatLnSpc="1">
            <a:prstTxWarp prst="textNoShape">
              <a:avLst/>
            </a:prstTxWarp>
          </a:bodyPr>
          <a:lstStyle/>
          <a:p>
            <a:pPr lvl="0"/>
            <a:r>
              <a:rPr lang="en-GB"/>
              <a:t>Click to edit the title text formatClick to edit Master title style</a:t>
            </a:r>
          </a:p>
        </p:txBody>
      </p:sp>
      <p:sp>
        <p:nvSpPr>
          <p:cNvPr id="148486" name="Rectangle 5"/>
          <p:cNvSpPr>
            <a:spLocks noGrp="1" noChangeArrowheads="1"/>
          </p:cNvSpPr>
          <p:nvPr>
            <p:ph type="body" idx="1"/>
          </p:nvPr>
        </p:nvSpPr>
        <p:spPr bwMode="auto">
          <a:xfrm>
            <a:off x="685800" y="2667000"/>
            <a:ext cx="4494213" cy="477838"/>
          </a:xfrm>
          <a:prstGeom prst="rect">
            <a:avLst/>
          </a:prstGeom>
          <a:noFill/>
          <a:ln w="9525">
            <a:noFill/>
            <a:round/>
            <a:headEnd/>
            <a:tailEnd/>
          </a:ln>
        </p:spPr>
        <p:txBody>
          <a:bodyPr vert="horz" wrap="square" lIns="91440" tIns="45720" rIns="91440" bIns="4572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0"/>
            <a:r>
              <a:rPr lang="en-GB"/>
              <a:t>Seventh Outline LevelSubtitle</a:t>
            </a:r>
          </a:p>
        </p:txBody>
      </p:sp>
    </p:spTree>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Lst>
  <p:txStyles>
    <p:titleStyle>
      <a:lvl1pPr algn="l" defTabSz="457200" rtl="0" eaLnBrk="0" fontAlgn="base" hangingPunct="0">
        <a:lnSpc>
          <a:spcPct val="78000"/>
        </a:lnSpc>
        <a:spcBef>
          <a:spcPct val="0"/>
        </a:spcBef>
        <a:spcAft>
          <a:spcPct val="0"/>
        </a:spcAft>
        <a:buClr>
          <a:srgbClr val="000000"/>
        </a:buClr>
        <a:buSzPct val="100000"/>
        <a:buFont typeface="Times New Roman" pitchFamily="-112" charset="0"/>
        <a:defRPr>
          <a:solidFill>
            <a:srgbClr val="EC237A"/>
          </a:solidFill>
          <a:latin typeface="+mj-lt"/>
          <a:ea typeface="+mj-ea"/>
          <a:cs typeface="+mj-cs"/>
        </a:defRPr>
      </a:lvl1pPr>
      <a:lvl2pPr algn="l" defTabSz="457200" rtl="0" eaLnBrk="0" fontAlgn="base" hangingPunct="0">
        <a:lnSpc>
          <a:spcPct val="78000"/>
        </a:lnSpc>
        <a:spcBef>
          <a:spcPct val="0"/>
        </a:spcBef>
        <a:spcAft>
          <a:spcPct val="0"/>
        </a:spcAft>
        <a:buClr>
          <a:srgbClr val="000000"/>
        </a:buClr>
        <a:buSzPct val="100000"/>
        <a:buFont typeface="Times New Roman" pitchFamily="-112" charset="0"/>
        <a:defRPr>
          <a:solidFill>
            <a:srgbClr val="EC237A"/>
          </a:solidFill>
          <a:latin typeface="VistaSansReg" charset="0"/>
          <a:ea typeface="Arial Unicode MS" pitchFamily="-112" charset="0"/>
          <a:cs typeface="Arial Unicode MS" pitchFamily="-112" charset="0"/>
        </a:defRPr>
      </a:lvl2pPr>
      <a:lvl3pPr algn="l" defTabSz="457200" rtl="0" eaLnBrk="0" fontAlgn="base" hangingPunct="0">
        <a:lnSpc>
          <a:spcPct val="78000"/>
        </a:lnSpc>
        <a:spcBef>
          <a:spcPct val="0"/>
        </a:spcBef>
        <a:spcAft>
          <a:spcPct val="0"/>
        </a:spcAft>
        <a:buClr>
          <a:srgbClr val="000000"/>
        </a:buClr>
        <a:buSzPct val="100000"/>
        <a:buFont typeface="Times New Roman" pitchFamily="-112" charset="0"/>
        <a:defRPr>
          <a:solidFill>
            <a:srgbClr val="EC237A"/>
          </a:solidFill>
          <a:latin typeface="VistaSansReg" charset="0"/>
          <a:ea typeface="Arial Unicode MS" pitchFamily="-112" charset="0"/>
          <a:cs typeface="Arial Unicode MS" pitchFamily="-112" charset="0"/>
        </a:defRPr>
      </a:lvl3pPr>
      <a:lvl4pPr algn="l" defTabSz="457200" rtl="0" eaLnBrk="0" fontAlgn="base" hangingPunct="0">
        <a:lnSpc>
          <a:spcPct val="78000"/>
        </a:lnSpc>
        <a:spcBef>
          <a:spcPct val="0"/>
        </a:spcBef>
        <a:spcAft>
          <a:spcPct val="0"/>
        </a:spcAft>
        <a:buClr>
          <a:srgbClr val="000000"/>
        </a:buClr>
        <a:buSzPct val="100000"/>
        <a:buFont typeface="Times New Roman" pitchFamily="-112" charset="0"/>
        <a:defRPr>
          <a:solidFill>
            <a:srgbClr val="EC237A"/>
          </a:solidFill>
          <a:latin typeface="VistaSansReg" charset="0"/>
          <a:ea typeface="Arial Unicode MS" pitchFamily="-112" charset="0"/>
          <a:cs typeface="Arial Unicode MS" pitchFamily="-112" charset="0"/>
        </a:defRPr>
      </a:lvl4pPr>
      <a:lvl5pPr algn="l" defTabSz="457200" rtl="0" eaLnBrk="0" fontAlgn="base" hangingPunct="0">
        <a:lnSpc>
          <a:spcPct val="78000"/>
        </a:lnSpc>
        <a:spcBef>
          <a:spcPct val="0"/>
        </a:spcBef>
        <a:spcAft>
          <a:spcPct val="0"/>
        </a:spcAft>
        <a:buClr>
          <a:srgbClr val="000000"/>
        </a:buClr>
        <a:buSzPct val="100000"/>
        <a:buFont typeface="Times New Roman" pitchFamily="-112" charset="0"/>
        <a:defRPr>
          <a:solidFill>
            <a:srgbClr val="EC237A"/>
          </a:solidFill>
          <a:latin typeface="VistaSansReg" charset="0"/>
          <a:ea typeface="Arial Unicode MS" pitchFamily="-112" charset="0"/>
          <a:cs typeface="Arial Unicode MS" pitchFamily="-112" charset="0"/>
        </a:defRPr>
      </a:lvl5pPr>
      <a:lvl6pPr marL="2514600" indent="-228600" algn="l" defTabSz="457200" rtl="0" fontAlgn="base">
        <a:lnSpc>
          <a:spcPct val="78000"/>
        </a:lnSpc>
        <a:spcBef>
          <a:spcPct val="0"/>
        </a:spcBef>
        <a:spcAft>
          <a:spcPct val="0"/>
        </a:spcAft>
        <a:buClr>
          <a:srgbClr val="000000"/>
        </a:buClr>
        <a:buSzPct val="100000"/>
        <a:buFont typeface="Times New Roman" pitchFamily="-112" charset="0"/>
        <a:defRPr>
          <a:solidFill>
            <a:srgbClr val="EC237A"/>
          </a:solidFill>
          <a:latin typeface="VistaSansReg" charset="0"/>
          <a:ea typeface="Arial Unicode MS" pitchFamily="-112" charset="0"/>
          <a:cs typeface="Arial Unicode MS" pitchFamily="-112" charset="0"/>
        </a:defRPr>
      </a:lvl6pPr>
      <a:lvl7pPr marL="2971800" indent="-228600" algn="l" defTabSz="457200" rtl="0" fontAlgn="base">
        <a:lnSpc>
          <a:spcPct val="78000"/>
        </a:lnSpc>
        <a:spcBef>
          <a:spcPct val="0"/>
        </a:spcBef>
        <a:spcAft>
          <a:spcPct val="0"/>
        </a:spcAft>
        <a:buClr>
          <a:srgbClr val="000000"/>
        </a:buClr>
        <a:buSzPct val="100000"/>
        <a:buFont typeface="Times New Roman" pitchFamily="-112" charset="0"/>
        <a:defRPr>
          <a:solidFill>
            <a:srgbClr val="EC237A"/>
          </a:solidFill>
          <a:latin typeface="VistaSansReg" charset="0"/>
          <a:ea typeface="Arial Unicode MS" pitchFamily="-112" charset="0"/>
          <a:cs typeface="Arial Unicode MS" pitchFamily="-112" charset="0"/>
        </a:defRPr>
      </a:lvl7pPr>
      <a:lvl8pPr marL="3429000" indent="-228600" algn="l" defTabSz="457200" rtl="0" fontAlgn="base">
        <a:lnSpc>
          <a:spcPct val="78000"/>
        </a:lnSpc>
        <a:spcBef>
          <a:spcPct val="0"/>
        </a:spcBef>
        <a:spcAft>
          <a:spcPct val="0"/>
        </a:spcAft>
        <a:buClr>
          <a:srgbClr val="000000"/>
        </a:buClr>
        <a:buSzPct val="100000"/>
        <a:buFont typeface="Times New Roman" pitchFamily="-112" charset="0"/>
        <a:defRPr>
          <a:solidFill>
            <a:srgbClr val="EC237A"/>
          </a:solidFill>
          <a:latin typeface="VistaSansReg" charset="0"/>
          <a:ea typeface="Arial Unicode MS" pitchFamily="-112" charset="0"/>
          <a:cs typeface="Arial Unicode MS" pitchFamily="-112" charset="0"/>
        </a:defRPr>
      </a:lvl8pPr>
      <a:lvl9pPr marL="3886200" indent="-228600" algn="l" defTabSz="457200" rtl="0" fontAlgn="base">
        <a:lnSpc>
          <a:spcPct val="78000"/>
        </a:lnSpc>
        <a:spcBef>
          <a:spcPct val="0"/>
        </a:spcBef>
        <a:spcAft>
          <a:spcPct val="0"/>
        </a:spcAft>
        <a:buClr>
          <a:srgbClr val="000000"/>
        </a:buClr>
        <a:buSzPct val="100000"/>
        <a:buFont typeface="Times New Roman" pitchFamily="-112" charset="0"/>
        <a:defRPr>
          <a:solidFill>
            <a:srgbClr val="EC237A"/>
          </a:solidFill>
          <a:latin typeface="VistaSansReg" charset="0"/>
          <a:ea typeface="Arial Unicode MS" pitchFamily="-112" charset="0"/>
          <a:cs typeface="Arial Unicode MS" pitchFamily="-112" charset="0"/>
        </a:defRPr>
      </a:lvl9pPr>
    </p:titleStyle>
    <p:bodyStyle>
      <a:lvl1pPr marL="342900" indent="-342900" algn="l" defTabSz="457200" rtl="0" eaLnBrk="0" fontAlgn="base" hangingPunct="0">
        <a:lnSpc>
          <a:spcPct val="78000"/>
        </a:lnSpc>
        <a:spcBef>
          <a:spcPct val="0"/>
        </a:spcBef>
        <a:spcAft>
          <a:spcPts val="1425"/>
        </a:spcAft>
        <a:buClr>
          <a:srgbClr val="000000"/>
        </a:buClr>
        <a:buSzPct val="100000"/>
        <a:buFont typeface="Times New Roman" pitchFamily="-112" charset="0"/>
        <a:defRPr sz="1600">
          <a:solidFill>
            <a:srgbClr val="262626"/>
          </a:solidFill>
          <a:latin typeface="+mn-lt"/>
          <a:ea typeface="+mn-ea"/>
          <a:cs typeface="+mn-cs"/>
        </a:defRPr>
      </a:lvl1pPr>
      <a:lvl2pPr marL="742950" indent="-285750" algn="l" defTabSz="457200" rtl="0" eaLnBrk="0" fontAlgn="base" hangingPunct="0">
        <a:lnSpc>
          <a:spcPct val="78000"/>
        </a:lnSpc>
        <a:spcBef>
          <a:spcPct val="0"/>
        </a:spcBef>
        <a:spcAft>
          <a:spcPts val="1138"/>
        </a:spcAft>
        <a:buClr>
          <a:srgbClr val="000000"/>
        </a:buClr>
        <a:buSzPct val="100000"/>
        <a:buFont typeface="Times New Roman" pitchFamily="-112" charset="0"/>
        <a:defRPr sz="1600">
          <a:solidFill>
            <a:srgbClr val="262626"/>
          </a:solidFill>
          <a:latin typeface="+mn-lt"/>
          <a:ea typeface="+mn-ea"/>
          <a:cs typeface="+mn-cs"/>
        </a:defRPr>
      </a:lvl2pPr>
      <a:lvl3pPr marL="1143000" indent="-228600" algn="l" defTabSz="457200" rtl="0" eaLnBrk="0" fontAlgn="base" hangingPunct="0">
        <a:lnSpc>
          <a:spcPct val="78000"/>
        </a:lnSpc>
        <a:spcBef>
          <a:spcPct val="0"/>
        </a:spcBef>
        <a:spcAft>
          <a:spcPts val="850"/>
        </a:spcAft>
        <a:buClr>
          <a:srgbClr val="000000"/>
        </a:buClr>
        <a:buSzPct val="100000"/>
        <a:buFont typeface="Times New Roman" pitchFamily="-112" charset="0"/>
        <a:defRPr sz="1600">
          <a:solidFill>
            <a:srgbClr val="262626"/>
          </a:solidFill>
          <a:latin typeface="+mn-lt"/>
          <a:ea typeface="+mn-ea"/>
          <a:cs typeface="+mn-cs"/>
        </a:defRPr>
      </a:lvl3pPr>
      <a:lvl4pPr marL="1600200" indent="-228600" algn="l" defTabSz="457200" rtl="0" eaLnBrk="0" fontAlgn="base" hangingPunct="0">
        <a:lnSpc>
          <a:spcPct val="78000"/>
        </a:lnSpc>
        <a:spcBef>
          <a:spcPct val="0"/>
        </a:spcBef>
        <a:spcAft>
          <a:spcPts val="575"/>
        </a:spcAft>
        <a:buClr>
          <a:srgbClr val="000000"/>
        </a:buClr>
        <a:buSzPct val="100000"/>
        <a:buFont typeface="Times New Roman" pitchFamily="-112" charset="0"/>
        <a:defRPr sz="1600">
          <a:solidFill>
            <a:srgbClr val="262626"/>
          </a:solidFill>
          <a:latin typeface="+mn-lt"/>
          <a:ea typeface="+mn-ea"/>
          <a:cs typeface="+mn-cs"/>
        </a:defRPr>
      </a:lvl4pPr>
      <a:lvl5pPr marL="2057400" indent="-228600" algn="l" defTabSz="457200" rtl="0" eaLnBrk="0" fontAlgn="base" hangingPunct="0">
        <a:lnSpc>
          <a:spcPct val="78000"/>
        </a:lnSpc>
        <a:spcBef>
          <a:spcPct val="0"/>
        </a:spcBef>
        <a:spcAft>
          <a:spcPts val="288"/>
        </a:spcAft>
        <a:buClr>
          <a:srgbClr val="000000"/>
        </a:buClr>
        <a:buSzPct val="100000"/>
        <a:buFont typeface="Times New Roman" pitchFamily="-112" charset="0"/>
        <a:defRPr sz="2000">
          <a:solidFill>
            <a:srgbClr val="262626"/>
          </a:solidFill>
          <a:latin typeface="+mn-lt"/>
          <a:ea typeface="+mn-ea"/>
          <a:cs typeface="+mn-cs"/>
        </a:defRPr>
      </a:lvl5pPr>
      <a:lvl6pPr marL="2514600" indent="-228600" algn="l" defTabSz="457200" rtl="0" fontAlgn="base">
        <a:lnSpc>
          <a:spcPct val="78000"/>
        </a:lnSpc>
        <a:spcBef>
          <a:spcPct val="0"/>
        </a:spcBef>
        <a:spcAft>
          <a:spcPts val="288"/>
        </a:spcAft>
        <a:buClr>
          <a:srgbClr val="000000"/>
        </a:buClr>
        <a:buSzPct val="100000"/>
        <a:buFont typeface="Times New Roman" pitchFamily="-112" charset="0"/>
        <a:defRPr sz="2000">
          <a:solidFill>
            <a:srgbClr val="262626"/>
          </a:solidFill>
          <a:latin typeface="+mn-lt"/>
          <a:ea typeface="+mn-ea"/>
          <a:cs typeface="+mn-cs"/>
        </a:defRPr>
      </a:lvl6pPr>
      <a:lvl7pPr marL="2971800" indent="-228600" algn="l" defTabSz="457200" rtl="0" fontAlgn="base">
        <a:lnSpc>
          <a:spcPct val="78000"/>
        </a:lnSpc>
        <a:spcBef>
          <a:spcPct val="0"/>
        </a:spcBef>
        <a:spcAft>
          <a:spcPts val="288"/>
        </a:spcAft>
        <a:buClr>
          <a:srgbClr val="000000"/>
        </a:buClr>
        <a:buSzPct val="100000"/>
        <a:buFont typeface="Times New Roman" pitchFamily="-112" charset="0"/>
        <a:defRPr sz="2000">
          <a:solidFill>
            <a:srgbClr val="262626"/>
          </a:solidFill>
          <a:latin typeface="+mn-lt"/>
          <a:ea typeface="+mn-ea"/>
          <a:cs typeface="+mn-cs"/>
        </a:defRPr>
      </a:lvl7pPr>
      <a:lvl8pPr marL="3429000" indent="-228600" algn="l" defTabSz="457200" rtl="0" fontAlgn="base">
        <a:lnSpc>
          <a:spcPct val="78000"/>
        </a:lnSpc>
        <a:spcBef>
          <a:spcPct val="0"/>
        </a:spcBef>
        <a:spcAft>
          <a:spcPts val="288"/>
        </a:spcAft>
        <a:buClr>
          <a:srgbClr val="000000"/>
        </a:buClr>
        <a:buSzPct val="100000"/>
        <a:buFont typeface="Times New Roman" pitchFamily="-112" charset="0"/>
        <a:defRPr sz="2000">
          <a:solidFill>
            <a:srgbClr val="262626"/>
          </a:solidFill>
          <a:latin typeface="+mn-lt"/>
          <a:ea typeface="+mn-ea"/>
          <a:cs typeface="+mn-cs"/>
        </a:defRPr>
      </a:lvl8pPr>
      <a:lvl9pPr marL="3886200" indent="-228600" algn="l" defTabSz="457200" rtl="0" fontAlgn="base">
        <a:lnSpc>
          <a:spcPct val="78000"/>
        </a:lnSpc>
        <a:spcBef>
          <a:spcPct val="0"/>
        </a:spcBef>
        <a:spcAft>
          <a:spcPts val="288"/>
        </a:spcAft>
        <a:buClr>
          <a:srgbClr val="000000"/>
        </a:buClr>
        <a:buSzPct val="100000"/>
        <a:buFont typeface="Times New Roman" pitchFamily="-112" charset="0"/>
        <a:defRPr sz="2000">
          <a:solidFill>
            <a:srgbClr val="262626"/>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14337" name="AutoShape 1"/>
          <p:cNvSpPr>
            <a:spLocks noChangeArrowheads="1"/>
          </p:cNvSpPr>
          <p:nvPr/>
        </p:nvSpPr>
        <p:spPr bwMode="auto">
          <a:xfrm>
            <a:off x="3148013" y="228600"/>
            <a:ext cx="184150" cy="368300"/>
          </a:xfrm>
          <a:custGeom>
            <a:avLst/>
            <a:gdLst>
              <a:gd name="G0" fmla="*/ 513 1 2"/>
              <a:gd name="G1" fmla="*/ 1026 1 2"/>
              <a:gd name="G2" fmla="+- 1026 0 0"/>
              <a:gd name="G3" fmla="+- 513 0 0"/>
            </a:gdLst>
            <a:ahLst/>
            <a:cxnLst>
              <a:cxn ang="0">
                <a:pos x="r" y="vc"/>
              </a:cxn>
              <a:cxn ang="5400000">
                <a:pos x="hc" y="b"/>
              </a:cxn>
              <a:cxn ang="10800000">
                <a:pos x="l" y="vc"/>
              </a:cxn>
              <a:cxn ang="16200000">
                <a:pos x="hc" y="t"/>
              </a:cxn>
            </a:cxnLst>
            <a:rect l="0" t="0" r="0" b="0"/>
            <a:pathLst>
              <a:path>
                <a:moveTo>
                  <a:pt x="0" y="0"/>
                </a:moveTo>
                <a:lnTo>
                  <a:pt x="513" y="0"/>
                </a:lnTo>
                <a:lnTo>
                  <a:pt x="513" y="1026"/>
                </a:lnTo>
                <a:lnTo>
                  <a:pt x="0" y="1026"/>
                </a:lnTo>
                <a:close/>
              </a:path>
            </a:pathLst>
          </a:custGeom>
          <a:noFill/>
          <a:ln w="9525" cap="flat">
            <a:noFill/>
            <a:round/>
            <a:headEnd/>
            <a:tailEnd/>
          </a:ln>
          <a:effectLst/>
        </p:spPr>
        <p:txBody>
          <a:bodyPr wrap="none" anchor="ctr">
            <a:prstTxWarp prst="textNoShape">
              <a:avLst/>
            </a:prstTxWarp>
          </a:bodyPr>
          <a:lstStyle/>
          <a:p>
            <a:pPr>
              <a:defRPr/>
            </a:pPr>
            <a:endParaRPr lang="en-US"/>
          </a:p>
        </p:txBody>
      </p:sp>
      <p:pic>
        <p:nvPicPr>
          <p:cNvPr id="160771" name="Picture 2"/>
          <p:cNvPicPr>
            <a:picLocks noChangeAspect="1" noChangeArrowheads="1"/>
          </p:cNvPicPr>
          <p:nvPr/>
        </p:nvPicPr>
        <p:blipFill>
          <a:blip r:embed="rId13"/>
          <a:srcRect/>
          <a:stretch>
            <a:fillRect/>
          </a:stretch>
        </p:blipFill>
        <p:spPr bwMode="auto">
          <a:xfrm>
            <a:off x="-65088" y="-23813"/>
            <a:ext cx="9218613" cy="5191126"/>
          </a:xfrm>
          <a:prstGeom prst="rect">
            <a:avLst/>
          </a:prstGeom>
          <a:noFill/>
          <a:ln w="9525">
            <a:noFill/>
            <a:round/>
            <a:headEnd/>
            <a:tailEnd/>
          </a:ln>
        </p:spPr>
      </p:pic>
      <p:sp>
        <p:nvSpPr>
          <p:cNvPr id="160772" name="Rectangle 3"/>
          <p:cNvSpPr>
            <a:spLocks noGrp="1" noChangeArrowheads="1"/>
          </p:cNvSpPr>
          <p:nvPr>
            <p:ph type="body" idx="1"/>
          </p:nvPr>
        </p:nvSpPr>
        <p:spPr bwMode="auto">
          <a:xfrm>
            <a:off x="679450" y="2563813"/>
            <a:ext cx="4494213" cy="477837"/>
          </a:xfrm>
          <a:prstGeom prst="rect">
            <a:avLst/>
          </a:prstGeom>
          <a:noFill/>
          <a:ln w="9525">
            <a:noFill/>
            <a:round/>
            <a:headEnd/>
            <a:tailEnd/>
          </a:ln>
        </p:spPr>
        <p:txBody>
          <a:bodyPr vert="horz" wrap="square" lIns="91440" tIns="45720" rIns="91440" bIns="4572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0"/>
            <a:r>
              <a:rPr lang="en-GB"/>
              <a:t>Seventh Outline LevelLet’s start the discussion.</a:t>
            </a:r>
          </a:p>
        </p:txBody>
      </p:sp>
      <p:sp>
        <p:nvSpPr>
          <p:cNvPr id="160773" name="Rectangle 4"/>
          <p:cNvSpPr>
            <a:spLocks noGrp="1" noChangeArrowheads="1"/>
          </p:cNvSpPr>
          <p:nvPr>
            <p:ph type="title"/>
          </p:nvPr>
        </p:nvSpPr>
        <p:spPr bwMode="auto">
          <a:xfrm>
            <a:off x="679450" y="1809750"/>
            <a:ext cx="8228013" cy="855663"/>
          </a:xfrm>
          <a:prstGeom prst="rect">
            <a:avLst/>
          </a:prstGeom>
          <a:noFill/>
          <a:ln w="9525">
            <a:noFill/>
            <a:round/>
            <a:headEnd/>
            <a:tailEnd/>
          </a:ln>
        </p:spPr>
        <p:txBody>
          <a:bodyPr vert="horz" wrap="square" lIns="90000" tIns="45000" rIns="90000" bIns="45000" numCol="1" anchor="t" anchorCtr="0" compatLnSpc="1">
            <a:prstTxWarp prst="textNoShape">
              <a:avLst/>
            </a:prstTxWarp>
          </a:bodyPr>
          <a:lstStyle/>
          <a:p>
            <a:pPr lvl="0"/>
            <a:r>
              <a:rPr lang="en-GB"/>
              <a:t>Click to edit the title text formatThank You.</a:t>
            </a:r>
          </a:p>
        </p:txBody>
      </p:sp>
      <p:pic>
        <p:nvPicPr>
          <p:cNvPr id="160774" name="Picture 5"/>
          <p:cNvPicPr>
            <a:picLocks noChangeAspect="1" noChangeArrowheads="1"/>
          </p:cNvPicPr>
          <p:nvPr/>
        </p:nvPicPr>
        <p:blipFill>
          <a:blip r:embed="rId14"/>
          <a:srcRect/>
          <a:stretch>
            <a:fillRect/>
          </a:stretch>
        </p:blipFill>
        <p:spPr bwMode="auto">
          <a:xfrm>
            <a:off x="8699500" y="212725"/>
            <a:ext cx="185738" cy="131763"/>
          </a:xfrm>
          <a:prstGeom prst="rect">
            <a:avLst/>
          </a:prstGeom>
          <a:noFill/>
          <a:ln w="9525">
            <a:noFill/>
            <a:round/>
            <a:headEnd/>
            <a:tailEnd/>
          </a:ln>
        </p:spPr>
      </p:pic>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defTabSz="457200" rtl="0" eaLnBrk="0" fontAlgn="base" hangingPunct="0">
        <a:lnSpc>
          <a:spcPct val="78000"/>
        </a:lnSpc>
        <a:spcBef>
          <a:spcPct val="0"/>
        </a:spcBef>
        <a:spcAft>
          <a:spcPct val="0"/>
        </a:spcAft>
        <a:buClr>
          <a:srgbClr val="000000"/>
        </a:buClr>
        <a:buSzPct val="100000"/>
        <a:buFont typeface="Times New Roman" pitchFamily="-112" charset="0"/>
        <a:defRPr>
          <a:solidFill>
            <a:srgbClr val="EC237A"/>
          </a:solidFill>
          <a:latin typeface="+mj-lt"/>
          <a:ea typeface="+mj-ea"/>
          <a:cs typeface="+mj-cs"/>
        </a:defRPr>
      </a:lvl1pPr>
      <a:lvl2pPr algn="l" defTabSz="457200" rtl="0" eaLnBrk="0" fontAlgn="base" hangingPunct="0">
        <a:lnSpc>
          <a:spcPct val="78000"/>
        </a:lnSpc>
        <a:spcBef>
          <a:spcPct val="0"/>
        </a:spcBef>
        <a:spcAft>
          <a:spcPct val="0"/>
        </a:spcAft>
        <a:buClr>
          <a:srgbClr val="000000"/>
        </a:buClr>
        <a:buSzPct val="100000"/>
        <a:buFont typeface="Times New Roman" pitchFamily="-112" charset="0"/>
        <a:defRPr>
          <a:solidFill>
            <a:srgbClr val="EC237A"/>
          </a:solidFill>
          <a:latin typeface="VistaSansReg" charset="0"/>
          <a:ea typeface="Arial Unicode MS" pitchFamily="-112" charset="0"/>
          <a:cs typeface="Arial Unicode MS" pitchFamily="-112" charset="0"/>
        </a:defRPr>
      </a:lvl2pPr>
      <a:lvl3pPr algn="l" defTabSz="457200" rtl="0" eaLnBrk="0" fontAlgn="base" hangingPunct="0">
        <a:lnSpc>
          <a:spcPct val="78000"/>
        </a:lnSpc>
        <a:spcBef>
          <a:spcPct val="0"/>
        </a:spcBef>
        <a:spcAft>
          <a:spcPct val="0"/>
        </a:spcAft>
        <a:buClr>
          <a:srgbClr val="000000"/>
        </a:buClr>
        <a:buSzPct val="100000"/>
        <a:buFont typeface="Times New Roman" pitchFamily="-112" charset="0"/>
        <a:defRPr>
          <a:solidFill>
            <a:srgbClr val="EC237A"/>
          </a:solidFill>
          <a:latin typeface="VistaSansReg" charset="0"/>
          <a:ea typeface="Arial Unicode MS" pitchFamily="-112" charset="0"/>
          <a:cs typeface="Arial Unicode MS" pitchFamily="-112" charset="0"/>
        </a:defRPr>
      </a:lvl3pPr>
      <a:lvl4pPr algn="l" defTabSz="457200" rtl="0" eaLnBrk="0" fontAlgn="base" hangingPunct="0">
        <a:lnSpc>
          <a:spcPct val="78000"/>
        </a:lnSpc>
        <a:spcBef>
          <a:spcPct val="0"/>
        </a:spcBef>
        <a:spcAft>
          <a:spcPct val="0"/>
        </a:spcAft>
        <a:buClr>
          <a:srgbClr val="000000"/>
        </a:buClr>
        <a:buSzPct val="100000"/>
        <a:buFont typeface="Times New Roman" pitchFamily="-112" charset="0"/>
        <a:defRPr>
          <a:solidFill>
            <a:srgbClr val="EC237A"/>
          </a:solidFill>
          <a:latin typeface="VistaSansReg" charset="0"/>
          <a:ea typeface="Arial Unicode MS" pitchFamily="-112" charset="0"/>
          <a:cs typeface="Arial Unicode MS" pitchFamily="-112" charset="0"/>
        </a:defRPr>
      </a:lvl4pPr>
      <a:lvl5pPr algn="l" defTabSz="457200" rtl="0" eaLnBrk="0" fontAlgn="base" hangingPunct="0">
        <a:lnSpc>
          <a:spcPct val="78000"/>
        </a:lnSpc>
        <a:spcBef>
          <a:spcPct val="0"/>
        </a:spcBef>
        <a:spcAft>
          <a:spcPct val="0"/>
        </a:spcAft>
        <a:buClr>
          <a:srgbClr val="000000"/>
        </a:buClr>
        <a:buSzPct val="100000"/>
        <a:buFont typeface="Times New Roman" pitchFamily="-112" charset="0"/>
        <a:defRPr>
          <a:solidFill>
            <a:srgbClr val="EC237A"/>
          </a:solidFill>
          <a:latin typeface="VistaSansReg" charset="0"/>
          <a:ea typeface="Arial Unicode MS" pitchFamily="-112" charset="0"/>
          <a:cs typeface="Arial Unicode MS" pitchFamily="-112" charset="0"/>
        </a:defRPr>
      </a:lvl5pPr>
      <a:lvl6pPr marL="2514600" indent="-228600" algn="l" defTabSz="457200" rtl="0" fontAlgn="base">
        <a:lnSpc>
          <a:spcPct val="78000"/>
        </a:lnSpc>
        <a:spcBef>
          <a:spcPct val="0"/>
        </a:spcBef>
        <a:spcAft>
          <a:spcPct val="0"/>
        </a:spcAft>
        <a:buClr>
          <a:srgbClr val="000000"/>
        </a:buClr>
        <a:buSzPct val="100000"/>
        <a:buFont typeface="Times New Roman" pitchFamily="-112" charset="0"/>
        <a:defRPr>
          <a:solidFill>
            <a:srgbClr val="EC237A"/>
          </a:solidFill>
          <a:latin typeface="VistaSansReg" charset="0"/>
          <a:ea typeface="Arial Unicode MS" pitchFamily="-112" charset="0"/>
          <a:cs typeface="Arial Unicode MS" pitchFamily="-112" charset="0"/>
        </a:defRPr>
      </a:lvl6pPr>
      <a:lvl7pPr marL="2971800" indent="-228600" algn="l" defTabSz="457200" rtl="0" fontAlgn="base">
        <a:lnSpc>
          <a:spcPct val="78000"/>
        </a:lnSpc>
        <a:spcBef>
          <a:spcPct val="0"/>
        </a:spcBef>
        <a:spcAft>
          <a:spcPct val="0"/>
        </a:spcAft>
        <a:buClr>
          <a:srgbClr val="000000"/>
        </a:buClr>
        <a:buSzPct val="100000"/>
        <a:buFont typeface="Times New Roman" pitchFamily="-112" charset="0"/>
        <a:defRPr>
          <a:solidFill>
            <a:srgbClr val="EC237A"/>
          </a:solidFill>
          <a:latin typeface="VistaSansReg" charset="0"/>
          <a:ea typeface="Arial Unicode MS" pitchFamily="-112" charset="0"/>
          <a:cs typeface="Arial Unicode MS" pitchFamily="-112" charset="0"/>
        </a:defRPr>
      </a:lvl7pPr>
      <a:lvl8pPr marL="3429000" indent="-228600" algn="l" defTabSz="457200" rtl="0" fontAlgn="base">
        <a:lnSpc>
          <a:spcPct val="78000"/>
        </a:lnSpc>
        <a:spcBef>
          <a:spcPct val="0"/>
        </a:spcBef>
        <a:spcAft>
          <a:spcPct val="0"/>
        </a:spcAft>
        <a:buClr>
          <a:srgbClr val="000000"/>
        </a:buClr>
        <a:buSzPct val="100000"/>
        <a:buFont typeface="Times New Roman" pitchFamily="-112" charset="0"/>
        <a:defRPr>
          <a:solidFill>
            <a:srgbClr val="EC237A"/>
          </a:solidFill>
          <a:latin typeface="VistaSansReg" charset="0"/>
          <a:ea typeface="Arial Unicode MS" pitchFamily="-112" charset="0"/>
          <a:cs typeface="Arial Unicode MS" pitchFamily="-112" charset="0"/>
        </a:defRPr>
      </a:lvl8pPr>
      <a:lvl9pPr marL="3886200" indent="-228600" algn="l" defTabSz="457200" rtl="0" fontAlgn="base">
        <a:lnSpc>
          <a:spcPct val="78000"/>
        </a:lnSpc>
        <a:spcBef>
          <a:spcPct val="0"/>
        </a:spcBef>
        <a:spcAft>
          <a:spcPct val="0"/>
        </a:spcAft>
        <a:buClr>
          <a:srgbClr val="000000"/>
        </a:buClr>
        <a:buSzPct val="100000"/>
        <a:buFont typeface="Times New Roman" pitchFamily="-112" charset="0"/>
        <a:defRPr>
          <a:solidFill>
            <a:srgbClr val="EC237A"/>
          </a:solidFill>
          <a:latin typeface="VistaSansReg" charset="0"/>
          <a:ea typeface="Arial Unicode MS" pitchFamily="-112" charset="0"/>
          <a:cs typeface="Arial Unicode MS" pitchFamily="-112" charset="0"/>
        </a:defRPr>
      </a:lvl9pPr>
    </p:titleStyle>
    <p:bodyStyle>
      <a:lvl1pPr marL="342900" indent="-342900" algn="l" defTabSz="457200" rtl="0" eaLnBrk="0" fontAlgn="base" hangingPunct="0">
        <a:lnSpc>
          <a:spcPct val="78000"/>
        </a:lnSpc>
        <a:spcBef>
          <a:spcPct val="0"/>
        </a:spcBef>
        <a:spcAft>
          <a:spcPts val="1425"/>
        </a:spcAft>
        <a:buClr>
          <a:srgbClr val="000000"/>
        </a:buClr>
        <a:buSzPct val="100000"/>
        <a:buFont typeface="Times New Roman" pitchFamily="-112" charset="0"/>
        <a:defRPr sz="1600">
          <a:solidFill>
            <a:srgbClr val="262626"/>
          </a:solidFill>
          <a:latin typeface="+mn-lt"/>
          <a:ea typeface="+mn-ea"/>
          <a:cs typeface="+mn-cs"/>
        </a:defRPr>
      </a:lvl1pPr>
      <a:lvl2pPr marL="742950" indent="-285750" algn="l" defTabSz="457200" rtl="0" eaLnBrk="0" fontAlgn="base" hangingPunct="0">
        <a:lnSpc>
          <a:spcPct val="78000"/>
        </a:lnSpc>
        <a:spcBef>
          <a:spcPct val="0"/>
        </a:spcBef>
        <a:spcAft>
          <a:spcPts val="1138"/>
        </a:spcAft>
        <a:buClr>
          <a:srgbClr val="000000"/>
        </a:buClr>
        <a:buSzPct val="100000"/>
        <a:buFont typeface="Times New Roman" pitchFamily="-112" charset="0"/>
        <a:defRPr sz="1600">
          <a:solidFill>
            <a:srgbClr val="262626"/>
          </a:solidFill>
          <a:latin typeface="+mn-lt"/>
          <a:ea typeface="+mn-ea"/>
          <a:cs typeface="+mn-cs"/>
        </a:defRPr>
      </a:lvl2pPr>
      <a:lvl3pPr marL="1143000" indent="-228600" algn="l" defTabSz="457200" rtl="0" eaLnBrk="0" fontAlgn="base" hangingPunct="0">
        <a:lnSpc>
          <a:spcPct val="78000"/>
        </a:lnSpc>
        <a:spcBef>
          <a:spcPct val="0"/>
        </a:spcBef>
        <a:spcAft>
          <a:spcPts val="850"/>
        </a:spcAft>
        <a:buClr>
          <a:srgbClr val="000000"/>
        </a:buClr>
        <a:buSzPct val="100000"/>
        <a:buFont typeface="Times New Roman" pitchFamily="-112" charset="0"/>
        <a:defRPr sz="1600">
          <a:solidFill>
            <a:srgbClr val="262626"/>
          </a:solidFill>
          <a:latin typeface="+mn-lt"/>
          <a:ea typeface="+mn-ea"/>
          <a:cs typeface="+mn-cs"/>
        </a:defRPr>
      </a:lvl3pPr>
      <a:lvl4pPr marL="1600200" indent="-228600" algn="l" defTabSz="457200" rtl="0" eaLnBrk="0" fontAlgn="base" hangingPunct="0">
        <a:lnSpc>
          <a:spcPct val="78000"/>
        </a:lnSpc>
        <a:spcBef>
          <a:spcPct val="0"/>
        </a:spcBef>
        <a:spcAft>
          <a:spcPts val="575"/>
        </a:spcAft>
        <a:buClr>
          <a:srgbClr val="000000"/>
        </a:buClr>
        <a:buSzPct val="100000"/>
        <a:buFont typeface="Times New Roman" pitchFamily="-112" charset="0"/>
        <a:defRPr sz="1600">
          <a:solidFill>
            <a:srgbClr val="262626"/>
          </a:solidFill>
          <a:latin typeface="+mn-lt"/>
          <a:ea typeface="+mn-ea"/>
          <a:cs typeface="+mn-cs"/>
        </a:defRPr>
      </a:lvl4pPr>
      <a:lvl5pPr marL="2057400" indent="-228600" algn="l" defTabSz="457200" rtl="0" eaLnBrk="0" fontAlgn="base" hangingPunct="0">
        <a:lnSpc>
          <a:spcPct val="78000"/>
        </a:lnSpc>
        <a:spcBef>
          <a:spcPct val="0"/>
        </a:spcBef>
        <a:spcAft>
          <a:spcPts val="288"/>
        </a:spcAft>
        <a:buClr>
          <a:srgbClr val="000000"/>
        </a:buClr>
        <a:buSzPct val="100000"/>
        <a:buFont typeface="Times New Roman" pitchFamily="-112" charset="0"/>
        <a:defRPr sz="2000">
          <a:solidFill>
            <a:srgbClr val="262626"/>
          </a:solidFill>
          <a:latin typeface="+mn-lt"/>
          <a:ea typeface="+mn-ea"/>
          <a:cs typeface="+mn-cs"/>
        </a:defRPr>
      </a:lvl5pPr>
      <a:lvl6pPr marL="2514600" indent="-228600" algn="l" defTabSz="457200" rtl="0" fontAlgn="base">
        <a:lnSpc>
          <a:spcPct val="78000"/>
        </a:lnSpc>
        <a:spcBef>
          <a:spcPct val="0"/>
        </a:spcBef>
        <a:spcAft>
          <a:spcPts val="288"/>
        </a:spcAft>
        <a:buClr>
          <a:srgbClr val="000000"/>
        </a:buClr>
        <a:buSzPct val="100000"/>
        <a:buFont typeface="Times New Roman" pitchFamily="-112" charset="0"/>
        <a:defRPr sz="2000">
          <a:solidFill>
            <a:srgbClr val="262626"/>
          </a:solidFill>
          <a:latin typeface="+mn-lt"/>
          <a:ea typeface="+mn-ea"/>
          <a:cs typeface="+mn-cs"/>
        </a:defRPr>
      </a:lvl6pPr>
      <a:lvl7pPr marL="2971800" indent="-228600" algn="l" defTabSz="457200" rtl="0" fontAlgn="base">
        <a:lnSpc>
          <a:spcPct val="78000"/>
        </a:lnSpc>
        <a:spcBef>
          <a:spcPct val="0"/>
        </a:spcBef>
        <a:spcAft>
          <a:spcPts val="288"/>
        </a:spcAft>
        <a:buClr>
          <a:srgbClr val="000000"/>
        </a:buClr>
        <a:buSzPct val="100000"/>
        <a:buFont typeface="Times New Roman" pitchFamily="-112" charset="0"/>
        <a:defRPr sz="2000">
          <a:solidFill>
            <a:srgbClr val="262626"/>
          </a:solidFill>
          <a:latin typeface="+mn-lt"/>
          <a:ea typeface="+mn-ea"/>
          <a:cs typeface="+mn-cs"/>
        </a:defRPr>
      </a:lvl7pPr>
      <a:lvl8pPr marL="3429000" indent="-228600" algn="l" defTabSz="457200" rtl="0" fontAlgn="base">
        <a:lnSpc>
          <a:spcPct val="78000"/>
        </a:lnSpc>
        <a:spcBef>
          <a:spcPct val="0"/>
        </a:spcBef>
        <a:spcAft>
          <a:spcPts val="288"/>
        </a:spcAft>
        <a:buClr>
          <a:srgbClr val="000000"/>
        </a:buClr>
        <a:buSzPct val="100000"/>
        <a:buFont typeface="Times New Roman" pitchFamily="-112" charset="0"/>
        <a:defRPr sz="2000">
          <a:solidFill>
            <a:srgbClr val="262626"/>
          </a:solidFill>
          <a:latin typeface="+mn-lt"/>
          <a:ea typeface="+mn-ea"/>
          <a:cs typeface="+mn-cs"/>
        </a:defRPr>
      </a:lvl8pPr>
      <a:lvl9pPr marL="3886200" indent="-228600" algn="l" defTabSz="457200" rtl="0" fontAlgn="base">
        <a:lnSpc>
          <a:spcPct val="78000"/>
        </a:lnSpc>
        <a:spcBef>
          <a:spcPct val="0"/>
        </a:spcBef>
        <a:spcAft>
          <a:spcPts val="288"/>
        </a:spcAft>
        <a:buClr>
          <a:srgbClr val="000000"/>
        </a:buClr>
        <a:buSzPct val="100000"/>
        <a:buFont typeface="Times New Roman" pitchFamily="-112" charset="0"/>
        <a:defRPr sz="2000">
          <a:solidFill>
            <a:srgbClr val="262626"/>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3148013" y="228600"/>
            <a:ext cx="184150" cy="368300"/>
          </a:xfrm>
          <a:custGeom>
            <a:avLst/>
            <a:gdLst>
              <a:gd name="G0" fmla="*/ 513 1 2"/>
              <a:gd name="G1" fmla="*/ 1026 1 2"/>
              <a:gd name="G2" fmla="+- 1026 0 0"/>
              <a:gd name="G3" fmla="+- 513 0 0"/>
            </a:gdLst>
            <a:ahLst/>
            <a:cxnLst>
              <a:cxn ang="0">
                <a:pos x="r" y="vc"/>
              </a:cxn>
              <a:cxn ang="5400000">
                <a:pos x="hc" y="b"/>
              </a:cxn>
              <a:cxn ang="10800000">
                <a:pos x="l" y="vc"/>
              </a:cxn>
              <a:cxn ang="16200000">
                <a:pos x="hc" y="t"/>
              </a:cxn>
            </a:cxnLst>
            <a:rect l="0" t="0" r="0" b="0"/>
            <a:pathLst>
              <a:path>
                <a:moveTo>
                  <a:pt x="0" y="0"/>
                </a:moveTo>
                <a:lnTo>
                  <a:pt x="513" y="0"/>
                </a:lnTo>
                <a:lnTo>
                  <a:pt x="513" y="1026"/>
                </a:lnTo>
                <a:lnTo>
                  <a:pt x="0" y="1026"/>
                </a:lnTo>
                <a:close/>
              </a:path>
            </a:pathLst>
          </a:custGeom>
          <a:noFill/>
          <a:ln w="9525" cap="flat">
            <a:noFill/>
            <a:round/>
            <a:headEnd/>
            <a:tailEnd/>
          </a:ln>
          <a:effectLst/>
        </p:spPr>
        <p:txBody>
          <a:bodyPr wrap="none" anchor="ctr">
            <a:prstTxWarp prst="textNoShape">
              <a:avLst/>
            </a:prstTxWarp>
          </a:bodyPr>
          <a:lstStyle/>
          <a:p>
            <a:pPr>
              <a:defRPr/>
            </a:pPr>
            <a:endParaRPr lang="en-US"/>
          </a:p>
        </p:txBody>
      </p:sp>
      <p:sp>
        <p:nvSpPr>
          <p:cNvPr id="13315" name="Rectangle 2"/>
          <p:cNvSpPr>
            <a:spLocks noGrp="1" noChangeArrowheads="1"/>
          </p:cNvSpPr>
          <p:nvPr>
            <p:ph type="title"/>
          </p:nvPr>
        </p:nvSpPr>
        <p:spPr bwMode="auto">
          <a:xfrm>
            <a:off x="160338" y="79375"/>
            <a:ext cx="6705600" cy="469900"/>
          </a:xfrm>
          <a:prstGeom prst="rect">
            <a:avLst/>
          </a:prstGeom>
          <a:noFill/>
          <a:ln w="9525">
            <a:noFill/>
            <a:round/>
            <a:headEnd/>
            <a:tailEnd/>
          </a:ln>
        </p:spPr>
        <p:txBody>
          <a:bodyPr vert="horz" wrap="square" lIns="90000" tIns="45000" rIns="90000" bIns="45000" numCol="1" anchor="t" anchorCtr="0" compatLnSpc="1">
            <a:prstTxWarp prst="textNoShape">
              <a:avLst/>
            </a:prstTxWarp>
          </a:bodyPr>
          <a:lstStyle/>
          <a:p>
            <a:pPr lvl="0"/>
            <a:r>
              <a:rPr lang="en-GB"/>
              <a:t>Click to edit the title text formatClick to edit Master title style</a:t>
            </a:r>
          </a:p>
        </p:txBody>
      </p:sp>
      <p:pic>
        <p:nvPicPr>
          <p:cNvPr id="13316" name="Picture 3"/>
          <p:cNvPicPr>
            <a:picLocks noChangeAspect="1" noChangeArrowheads="1"/>
          </p:cNvPicPr>
          <p:nvPr/>
        </p:nvPicPr>
        <p:blipFill>
          <a:blip r:embed="rId13"/>
          <a:srcRect/>
          <a:stretch>
            <a:fillRect/>
          </a:stretch>
        </p:blipFill>
        <p:spPr bwMode="auto">
          <a:xfrm>
            <a:off x="8699500" y="212725"/>
            <a:ext cx="185738" cy="131763"/>
          </a:xfrm>
          <a:prstGeom prst="rect">
            <a:avLst/>
          </a:prstGeom>
          <a:noFill/>
          <a:ln w="9525">
            <a:noFill/>
            <a:round/>
            <a:headEnd/>
            <a:tailEnd/>
          </a:ln>
        </p:spPr>
      </p:pic>
      <p:sp>
        <p:nvSpPr>
          <p:cNvPr id="13317" name="Rectangle 4"/>
          <p:cNvSpPr>
            <a:spLocks noGrp="1" noChangeArrowheads="1"/>
          </p:cNvSpPr>
          <p:nvPr>
            <p:ph type="body" idx="1"/>
          </p:nvPr>
        </p:nvSpPr>
        <p:spPr bwMode="auto">
          <a:xfrm>
            <a:off x="457200" y="1203325"/>
            <a:ext cx="8228013" cy="2981325"/>
          </a:xfrm>
          <a:prstGeom prst="rect">
            <a:avLst/>
          </a:prstGeom>
          <a:noFill/>
          <a:ln w="9525">
            <a:noFill/>
            <a:round/>
            <a:headEnd/>
            <a:tailEnd/>
          </a:ln>
        </p:spPr>
        <p:txBody>
          <a:bodyPr vert="horz" wrap="square" lIns="0" tIns="44352" rIns="0" bIns="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457200" rtl="0" eaLnBrk="0" fontAlgn="base" hangingPunct="0">
        <a:lnSpc>
          <a:spcPct val="78000"/>
        </a:lnSpc>
        <a:spcBef>
          <a:spcPct val="0"/>
        </a:spcBef>
        <a:spcAft>
          <a:spcPct val="0"/>
        </a:spcAft>
        <a:buClr>
          <a:srgbClr val="000000"/>
        </a:buClr>
        <a:buSzPct val="100000"/>
        <a:buFont typeface="Times New Roman" pitchFamily="-112" charset="0"/>
        <a:defRPr>
          <a:solidFill>
            <a:srgbClr val="EC237A"/>
          </a:solidFill>
          <a:latin typeface="+mj-lt"/>
          <a:ea typeface="+mj-ea"/>
          <a:cs typeface="+mj-cs"/>
        </a:defRPr>
      </a:lvl1pPr>
      <a:lvl2pPr algn="l" defTabSz="457200" rtl="0" eaLnBrk="0" fontAlgn="base" hangingPunct="0">
        <a:lnSpc>
          <a:spcPct val="78000"/>
        </a:lnSpc>
        <a:spcBef>
          <a:spcPct val="0"/>
        </a:spcBef>
        <a:spcAft>
          <a:spcPct val="0"/>
        </a:spcAft>
        <a:buClr>
          <a:srgbClr val="000000"/>
        </a:buClr>
        <a:buSzPct val="100000"/>
        <a:buFont typeface="Times New Roman" pitchFamily="-112" charset="0"/>
        <a:defRPr>
          <a:solidFill>
            <a:srgbClr val="EC237A"/>
          </a:solidFill>
          <a:latin typeface="VistaSansReg" charset="0"/>
          <a:ea typeface="Arial Unicode MS" pitchFamily="-112" charset="0"/>
          <a:cs typeface="Arial Unicode MS" pitchFamily="-112" charset="0"/>
        </a:defRPr>
      </a:lvl2pPr>
      <a:lvl3pPr algn="l" defTabSz="457200" rtl="0" eaLnBrk="0" fontAlgn="base" hangingPunct="0">
        <a:lnSpc>
          <a:spcPct val="78000"/>
        </a:lnSpc>
        <a:spcBef>
          <a:spcPct val="0"/>
        </a:spcBef>
        <a:spcAft>
          <a:spcPct val="0"/>
        </a:spcAft>
        <a:buClr>
          <a:srgbClr val="000000"/>
        </a:buClr>
        <a:buSzPct val="100000"/>
        <a:buFont typeface="Times New Roman" pitchFamily="-112" charset="0"/>
        <a:defRPr>
          <a:solidFill>
            <a:srgbClr val="EC237A"/>
          </a:solidFill>
          <a:latin typeface="VistaSansReg" charset="0"/>
          <a:ea typeface="Arial Unicode MS" pitchFamily="-112" charset="0"/>
          <a:cs typeface="Arial Unicode MS" pitchFamily="-112" charset="0"/>
        </a:defRPr>
      </a:lvl3pPr>
      <a:lvl4pPr algn="l" defTabSz="457200" rtl="0" eaLnBrk="0" fontAlgn="base" hangingPunct="0">
        <a:lnSpc>
          <a:spcPct val="78000"/>
        </a:lnSpc>
        <a:spcBef>
          <a:spcPct val="0"/>
        </a:spcBef>
        <a:spcAft>
          <a:spcPct val="0"/>
        </a:spcAft>
        <a:buClr>
          <a:srgbClr val="000000"/>
        </a:buClr>
        <a:buSzPct val="100000"/>
        <a:buFont typeface="Times New Roman" pitchFamily="-112" charset="0"/>
        <a:defRPr>
          <a:solidFill>
            <a:srgbClr val="EC237A"/>
          </a:solidFill>
          <a:latin typeface="VistaSansReg" charset="0"/>
          <a:ea typeface="Arial Unicode MS" pitchFamily="-112" charset="0"/>
          <a:cs typeface="Arial Unicode MS" pitchFamily="-112" charset="0"/>
        </a:defRPr>
      </a:lvl4pPr>
      <a:lvl5pPr algn="l" defTabSz="457200" rtl="0" eaLnBrk="0" fontAlgn="base" hangingPunct="0">
        <a:lnSpc>
          <a:spcPct val="78000"/>
        </a:lnSpc>
        <a:spcBef>
          <a:spcPct val="0"/>
        </a:spcBef>
        <a:spcAft>
          <a:spcPct val="0"/>
        </a:spcAft>
        <a:buClr>
          <a:srgbClr val="000000"/>
        </a:buClr>
        <a:buSzPct val="100000"/>
        <a:buFont typeface="Times New Roman" pitchFamily="-112" charset="0"/>
        <a:defRPr>
          <a:solidFill>
            <a:srgbClr val="EC237A"/>
          </a:solidFill>
          <a:latin typeface="VistaSansReg" charset="0"/>
          <a:ea typeface="Arial Unicode MS" pitchFamily="-112" charset="0"/>
          <a:cs typeface="Arial Unicode MS" pitchFamily="-112" charset="0"/>
        </a:defRPr>
      </a:lvl5pPr>
      <a:lvl6pPr marL="2514600" indent="-228600" algn="l" defTabSz="457200" rtl="0" fontAlgn="base">
        <a:lnSpc>
          <a:spcPct val="78000"/>
        </a:lnSpc>
        <a:spcBef>
          <a:spcPct val="0"/>
        </a:spcBef>
        <a:spcAft>
          <a:spcPct val="0"/>
        </a:spcAft>
        <a:buClr>
          <a:srgbClr val="000000"/>
        </a:buClr>
        <a:buSzPct val="100000"/>
        <a:buFont typeface="Times New Roman" pitchFamily="-112" charset="0"/>
        <a:defRPr>
          <a:solidFill>
            <a:srgbClr val="EC237A"/>
          </a:solidFill>
          <a:latin typeface="VistaSansReg" charset="0"/>
          <a:ea typeface="Arial Unicode MS" pitchFamily="-112" charset="0"/>
          <a:cs typeface="Arial Unicode MS" pitchFamily="-112" charset="0"/>
        </a:defRPr>
      </a:lvl6pPr>
      <a:lvl7pPr marL="2971800" indent="-228600" algn="l" defTabSz="457200" rtl="0" fontAlgn="base">
        <a:lnSpc>
          <a:spcPct val="78000"/>
        </a:lnSpc>
        <a:spcBef>
          <a:spcPct val="0"/>
        </a:spcBef>
        <a:spcAft>
          <a:spcPct val="0"/>
        </a:spcAft>
        <a:buClr>
          <a:srgbClr val="000000"/>
        </a:buClr>
        <a:buSzPct val="100000"/>
        <a:buFont typeface="Times New Roman" pitchFamily="-112" charset="0"/>
        <a:defRPr>
          <a:solidFill>
            <a:srgbClr val="EC237A"/>
          </a:solidFill>
          <a:latin typeface="VistaSansReg" charset="0"/>
          <a:ea typeface="Arial Unicode MS" pitchFamily="-112" charset="0"/>
          <a:cs typeface="Arial Unicode MS" pitchFamily="-112" charset="0"/>
        </a:defRPr>
      </a:lvl7pPr>
      <a:lvl8pPr marL="3429000" indent="-228600" algn="l" defTabSz="457200" rtl="0" fontAlgn="base">
        <a:lnSpc>
          <a:spcPct val="78000"/>
        </a:lnSpc>
        <a:spcBef>
          <a:spcPct val="0"/>
        </a:spcBef>
        <a:spcAft>
          <a:spcPct val="0"/>
        </a:spcAft>
        <a:buClr>
          <a:srgbClr val="000000"/>
        </a:buClr>
        <a:buSzPct val="100000"/>
        <a:buFont typeface="Times New Roman" pitchFamily="-112" charset="0"/>
        <a:defRPr>
          <a:solidFill>
            <a:srgbClr val="EC237A"/>
          </a:solidFill>
          <a:latin typeface="VistaSansReg" charset="0"/>
          <a:ea typeface="Arial Unicode MS" pitchFamily="-112" charset="0"/>
          <a:cs typeface="Arial Unicode MS" pitchFamily="-112" charset="0"/>
        </a:defRPr>
      </a:lvl8pPr>
      <a:lvl9pPr marL="3886200" indent="-228600" algn="l" defTabSz="457200" rtl="0" fontAlgn="base">
        <a:lnSpc>
          <a:spcPct val="78000"/>
        </a:lnSpc>
        <a:spcBef>
          <a:spcPct val="0"/>
        </a:spcBef>
        <a:spcAft>
          <a:spcPct val="0"/>
        </a:spcAft>
        <a:buClr>
          <a:srgbClr val="000000"/>
        </a:buClr>
        <a:buSzPct val="100000"/>
        <a:buFont typeface="Times New Roman" pitchFamily="-112" charset="0"/>
        <a:defRPr>
          <a:solidFill>
            <a:srgbClr val="EC237A"/>
          </a:solidFill>
          <a:latin typeface="VistaSansReg" charset="0"/>
          <a:ea typeface="Arial Unicode MS" pitchFamily="-112" charset="0"/>
          <a:cs typeface="Arial Unicode MS" pitchFamily="-112" charset="0"/>
        </a:defRPr>
      </a:lvl9pPr>
    </p:titleStyle>
    <p:bodyStyle>
      <a:lvl1pPr marL="342900" indent="-342900" algn="l" defTabSz="457200" rtl="0" eaLnBrk="0" fontAlgn="base" hangingPunct="0">
        <a:lnSpc>
          <a:spcPct val="78000"/>
        </a:lnSpc>
        <a:spcBef>
          <a:spcPct val="0"/>
        </a:spcBef>
        <a:spcAft>
          <a:spcPts val="1425"/>
        </a:spcAft>
        <a:buClr>
          <a:srgbClr val="000000"/>
        </a:buClr>
        <a:buSzPct val="100000"/>
        <a:buFont typeface="Times New Roman" pitchFamily="-112" charset="0"/>
        <a:defRPr sz="1600">
          <a:solidFill>
            <a:srgbClr val="262626"/>
          </a:solidFill>
          <a:latin typeface="+mn-lt"/>
          <a:ea typeface="+mn-ea"/>
          <a:cs typeface="+mn-cs"/>
        </a:defRPr>
      </a:lvl1pPr>
      <a:lvl2pPr marL="742950" indent="-285750" algn="l" defTabSz="457200" rtl="0" eaLnBrk="0" fontAlgn="base" hangingPunct="0">
        <a:lnSpc>
          <a:spcPct val="78000"/>
        </a:lnSpc>
        <a:spcBef>
          <a:spcPct val="0"/>
        </a:spcBef>
        <a:spcAft>
          <a:spcPts val="1138"/>
        </a:spcAft>
        <a:buClr>
          <a:srgbClr val="000000"/>
        </a:buClr>
        <a:buSzPct val="100000"/>
        <a:buFont typeface="Times New Roman" pitchFamily="-112" charset="0"/>
        <a:defRPr sz="1600">
          <a:solidFill>
            <a:srgbClr val="262626"/>
          </a:solidFill>
          <a:latin typeface="+mn-lt"/>
          <a:ea typeface="+mn-ea"/>
          <a:cs typeface="+mn-cs"/>
        </a:defRPr>
      </a:lvl2pPr>
      <a:lvl3pPr marL="1143000" indent="-228600" algn="l" defTabSz="457200" rtl="0" eaLnBrk="0" fontAlgn="base" hangingPunct="0">
        <a:lnSpc>
          <a:spcPct val="78000"/>
        </a:lnSpc>
        <a:spcBef>
          <a:spcPct val="0"/>
        </a:spcBef>
        <a:spcAft>
          <a:spcPts val="850"/>
        </a:spcAft>
        <a:buClr>
          <a:srgbClr val="000000"/>
        </a:buClr>
        <a:buSzPct val="100000"/>
        <a:buFont typeface="Times New Roman" pitchFamily="-112" charset="0"/>
        <a:defRPr sz="1600">
          <a:solidFill>
            <a:srgbClr val="262626"/>
          </a:solidFill>
          <a:latin typeface="+mn-lt"/>
          <a:ea typeface="+mn-ea"/>
          <a:cs typeface="+mn-cs"/>
        </a:defRPr>
      </a:lvl3pPr>
      <a:lvl4pPr marL="1600200" indent="-228600" algn="l" defTabSz="457200" rtl="0" eaLnBrk="0" fontAlgn="base" hangingPunct="0">
        <a:lnSpc>
          <a:spcPct val="78000"/>
        </a:lnSpc>
        <a:spcBef>
          <a:spcPct val="0"/>
        </a:spcBef>
        <a:spcAft>
          <a:spcPts val="575"/>
        </a:spcAft>
        <a:buClr>
          <a:srgbClr val="000000"/>
        </a:buClr>
        <a:buSzPct val="100000"/>
        <a:buFont typeface="Times New Roman" pitchFamily="-112" charset="0"/>
        <a:defRPr sz="1600">
          <a:solidFill>
            <a:srgbClr val="262626"/>
          </a:solidFill>
          <a:latin typeface="+mn-lt"/>
          <a:ea typeface="+mn-ea"/>
          <a:cs typeface="+mn-cs"/>
        </a:defRPr>
      </a:lvl4pPr>
      <a:lvl5pPr marL="2057400" indent="-228600" algn="l" defTabSz="457200" rtl="0" eaLnBrk="0" fontAlgn="base" hangingPunct="0">
        <a:lnSpc>
          <a:spcPct val="78000"/>
        </a:lnSpc>
        <a:spcBef>
          <a:spcPct val="0"/>
        </a:spcBef>
        <a:spcAft>
          <a:spcPts val="288"/>
        </a:spcAft>
        <a:buClr>
          <a:srgbClr val="000000"/>
        </a:buClr>
        <a:buSzPct val="100000"/>
        <a:buFont typeface="Times New Roman" pitchFamily="-112" charset="0"/>
        <a:defRPr sz="2000">
          <a:solidFill>
            <a:srgbClr val="262626"/>
          </a:solidFill>
          <a:latin typeface="+mn-lt"/>
          <a:ea typeface="+mn-ea"/>
          <a:cs typeface="+mn-cs"/>
        </a:defRPr>
      </a:lvl5pPr>
      <a:lvl6pPr marL="2514600" indent="-228600" algn="l" defTabSz="457200" rtl="0" fontAlgn="base">
        <a:lnSpc>
          <a:spcPct val="78000"/>
        </a:lnSpc>
        <a:spcBef>
          <a:spcPct val="0"/>
        </a:spcBef>
        <a:spcAft>
          <a:spcPts val="288"/>
        </a:spcAft>
        <a:buClr>
          <a:srgbClr val="000000"/>
        </a:buClr>
        <a:buSzPct val="100000"/>
        <a:buFont typeface="Times New Roman" pitchFamily="-112" charset="0"/>
        <a:defRPr sz="2000">
          <a:solidFill>
            <a:srgbClr val="262626"/>
          </a:solidFill>
          <a:latin typeface="+mn-lt"/>
          <a:ea typeface="+mn-ea"/>
          <a:cs typeface="+mn-cs"/>
        </a:defRPr>
      </a:lvl6pPr>
      <a:lvl7pPr marL="2971800" indent="-228600" algn="l" defTabSz="457200" rtl="0" fontAlgn="base">
        <a:lnSpc>
          <a:spcPct val="78000"/>
        </a:lnSpc>
        <a:spcBef>
          <a:spcPct val="0"/>
        </a:spcBef>
        <a:spcAft>
          <a:spcPts val="288"/>
        </a:spcAft>
        <a:buClr>
          <a:srgbClr val="000000"/>
        </a:buClr>
        <a:buSzPct val="100000"/>
        <a:buFont typeface="Times New Roman" pitchFamily="-112" charset="0"/>
        <a:defRPr sz="2000">
          <a:solidFill>
            <a:srgbClr val="262626"/>
          </a:solidFill>
          <a:latin typeface="+mn-lt"/>
          <a:ea typeface="+mn-ea"/>
          <a:cs typeface="+mn-cs"/>
        </a:defRPr>
      </a:lvl7pPr>
      <a:lvl8pPr marL="3429000" indent="-228600" algn="l" defTabSz="457200" rtl="0" fontAlgn="base">
        <a:lnSpc>
          <a:spcPct val="78000"/>
        </a:lnSpc>
        <a:spcBef>
          <a:spcPct val="0"/>
        </a:spcBef>
        <a:spcAft>
          <a:spcPts val="288"/>
        </a:spcAft>
        <a:buClr>
          <a:srgbClr val="000000"/>
        </a:buClr>
        <a:buSzPct val="100000"/>
        <a:buFont typeface="Times New Roman" pitchFamily="-112" charset="0"/>
        <a:defRPr sz="2000">
          <a:solidFill>
            <a:srgbClr val="262626"/>
          </a:solidFill>
          <a:latin typeface="+mn-lt"/>
          <a:ea typeface="+mn-ea"/>
          <a:cs typeface="+mn-cs"/>
        </a:defRPr>
      </a:lvl8pPr>
      <a:lvl9pPr marL="3886200" indent="-228600" algn="l" defTabSz="457200" rtl="0" fontAlgn="base">
        <a:lnSpc>
          <a:spcPct val="78000"/>
        </a:lnSpc>
        <a:spcBef>
          <a:spcPct val="0"/>
        </a:spcBef>
        <a:spcAft>
          <a:spcPts val="288"/>
        </a:spcAft>
        <a:buClr>
          <a:srgbClr val="000000"/>
        </a:buClr>
        <a:buSzPct val="100000"/>
        <a:buFont typeface="Times New Roman" pitchFamily="-112" charset="0"/>
        <a:defRPr sz="2000">
          <a:solidFill>
            <a:srgbClr val="262626"/>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3073" name="AutoShape 1"/>
          <p:cNvSpPr>
            <a:spLocks noChangeArrowheads="1"/>
          </p:cNvSpPr>
          <p:nvPr/>
        </p:nvSpPr>
        <p:spPr bwMode="auto">
          <a:xfrm>
            <a:off x="3148013" y="228600"/>
            <a:ext cx="184150" cy="368300"/>
          </a:xfrm>
          <a:custGeom>
            <a:avLst/>
            <a:gdLst>
              <a:gd name="G0" fmla="*/ 513 1 2"/>
              <a:gd name="G1" fmla="*/ 1026 1 2"/>
              <a:gd name="G2" fmla="+- 1026 0 0"/>
              <a:gd name="G3" fmla="+- 513 0 0"/>
            </a:gdLst>
            <a:ahLst/>
            <a:cxnLst>
              <a:cxn ang="0">
                <a:pos x="r" y="vc"/>
              </a:cxn>
              <a:cxn ang="5400000">
                <a:pos x="hc" y="b"/>
              </a:cxn>
              <a:cxn ang="10800000">
                <a:pos x="l" y="vc"/>
              </a:cxn>
              <a:cxn ang="16200000">
                <a:pos x="hc" y="t"/>
              </a:cxn>
            </a:cxnLst>
            <a:rect l="0" t="0" r="0" b="0"/>
            <a:pathLst>
              <a:path>
                <a:moveTo>
                  <a:pt x="0" y="0"/>
                </a:moveTo>
                <a:lnTo>
                  <a:pt x="513" y="0"/>
                </a:lnTo>
                <a:lnTo>
                  <a:pt x="513" y="1026"/>
                </a:lnTo>
                <a:lnTo>
                  <a:pt x="0" y="1026"/>
                </a:lnTo>
                <a:close/>
              </a:path>
            </a:pathLst>
          </a:custGeom>
          <a:noFill/>
          <a:ln w="9525" cap="flat">
            <a:noFill/>
            <a:round/>
            <a:headEnd/>
            <a:tailEnd/>
          </a:ln>
          <a:effectLst/>
        </p:spPr>
        <p:txBody>
          <a:bodyPr wrap="none" anchor="ctr">
            <a:prstTxWarp prst="textNoShape">
              <a:avLst/>
            </a:prstTxWarp>
          </a:bodyPr>
          <a:lstStyle/>
          <a:p>
            <a:pPr>
              <a:defRPr/>
            </a:pPr>
            <a:endParaRPr lang="en-US"/>
          </a:p>
        </p:txBody>
      </p:sp>
      <p:sp>
        <p:nvSpPr>
          <p:cNvPr id="25603" name="Rectangle 2"/>
          <p:cNvSpPr>
            <a:spLocks noGrp="1" noChangeArrowheads="1"/>
          </p:cNvSpPr>
          <p:nvPr>
            <p:ph type="body" idx="1"/>
          </p:nvPr>
        </p:nvSpPr>
        <p:spPr bwMode="auto">
          <a:xfrm>
            <a:off x="6161088" y="1176338"/>
            <a:ext cx="2560637" cy="3133725"/>
          </a:xfrm>
          <a:prstGeom prst="rect">
            <a:avLst/>
          </a:prstGeom>
          <a:noFill/>
          <a:ln w="9525">
            <a:noFill/>
            <a:round/>
            <a:headEnd/>
            <a:tailEnd/>
          </a:ln>
        </p:spPr>
        <p:txBody>
          <a:bodyPr vert="horz" wrap="square" lIns="91440" tIns="45720" rIns="91440" bIns="4572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0"/>
            <a:r>
              <a:rPr lang="en-GB"/>
              <a:t>Seventh Outline LevelClick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5604" name="Rectangle 3"/>
          <p:cNvSpPr>
            <a:spLocks noGrp="1" noChangeArrowheads="1"/>
          </p:cNvSpPr>
          <p:nvPr>
            <p:ph type="title"/>
          </p:nvPr>
        </p:nvSpPr>
        <p:spPr bwMode="auto">
          <a:xfrm>
            <a:off x="160338" y="77788"/>
            <a:ext cx="6705600" cy="469900"/>
          </a:xfrm>
          <a:prstGeom prst="rect">
            <a:avLst/>
          </a:prstGeom>
          <a:noFill/>
          <a:ln w="9525">
            <a:noFill/>
            <a:round/>
            <a:headEnd/>
            <a:tailEnd/>
          </a:ln>
        </p:spPr>
        <p:txBody>
          <a:bodyPr vert="horz" wrap="square" lIns="90000" tIns="45000" rIns="90000" bIns="45000" numCol="1" anchor="t" anchorCtr="0" compatLnSpc="1">
            <a:prstTxWarp prst="textNoShape">
              <a:avLst/>
            </a:prstTxWarp>
          </a:bodyPr>
          <a:lstStyle/>
          <a:p>
            <a:pPr lvl="0"/>
            <a:r>
              <a:rPr lang="en-GB"/>
              <a:t>Click to edit the title text formatClick to edit Master title style</a:t>
            </a:r>
          </a:p>
        </p:txBody>
      </p:sp>
      <p:pic>
        <p:nvPicPr>
          <p:cNvPr id="25605" name="Picture 4"/>
          <p:cNvPicPr>
            <a:picLocks noChangeAspect="1" noChangeArrowheads="1"/>
          </p:cNvPicPr>
          <p:nvPr/>
        </p:nvPicPr>
        <p:blipFill>
          <a:blip r:embed="rId14"/>
          <a:srcRect/>
          <a:stretch>
            <a:fillRect/>
          </a:stretch>
        </p:blipFill>
        <p:spPr bwMode="auto">
          <a:xfrm>
            <a:off x="8699500" y="212725"/>
            <a:ext cx="185738" cy="131763"/>
          </a:xfrm>
          <a:prstGeom prst="rect">
            <a:avLst/>
          </a:prstGeom>
          <a:noFill/>
          <a:ln w="9525">
            <a:noFill/>
            <a:round/>
            <a:headEnd/>
            <a:tailEnd/>
          </a:ln>
        </p:spPr>
      </p:pic>
    </p:spTree>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816" r:id="rId12"/>
  </p:sldLayoutIdLst>
  <p:txStyles>
    <p:titleStyle>
      <a:lvl1pPr algn="l" defTabSz="457200" rtl="0" eaLnBrk="0" fontAlgn="base" hangingPunct="0">
        <a:lnSpc>
          <a:spcPct val="78000"/>
        </a:lnSpc>
        <a:spcBef>
          <a:spcPct val="0"/>
        </a:spcBef>
        <a:spcAft>
          <a:spcPct val="0"/>
        </a:spcAft>
        <a:buClr>
          <a:srgbClr val="000000"/>
        </a:buClr>
        <a:buSzPct val="100000"/>
        <a:buFont typeface="Times New Roman" pitchFamily="-112" charset="0"/>
        <a:defRPr>
          <a:solidFill>
            <a:srgbClr val="EC237A"/>
          </a:solidFill>
          <a:latin typeface="+mj-lt"/>
          <a:ea typeface="+mj-ea"/>
          <a:cs typeface="+mj-cs"/>
        </a:defRPr>
      </a:lvl1pPr>
      <a:lvl2pPr algn="l" defTabSz="457200" rtl="0" eaLnBrk="0" fontAlgn="base" hangingPunct="0">
        <a:lnSpc>
          <a:spcPct val="78000"/>
        </a:lnSpc>
        <a:spcBef>
          <a:spcPct val="0"/>
        </a:spcBef>
        <a:spcAft>
          <a:spcPct val="0"/>
        </a:spcAft>
        <a:buClr>
          <a:srgbClr val="000000"/>
        </a:buClr>
        <a:buSzPct val="100000"/>
        <a:buFont typeface="Times New Roman" pitchFamily="-112" charset="0"/>
        <a:defRPr>
          <a:solidFill>
            <a:srgbClr val="EC237A"/>
          </a:solidFill>
          <a:latin typeface="VistaSansReg" charset="0"/>
          <a:ea typeface="Arial Unicode MS" pitchFamily="-112" charset="0"/>
          <a:cs typeface="Arial Unicode MS" pitchFamily="-112" charset="0"/>
        </a:defRPr>
      </a:lvl2pPr>
      <a:lvl3pPr algn="l" defTabSz="457200" rtl="0" eaLnBrk="0" fontAlgn="base" hangingPunct="0">
        <a:lnSpc>
          <a:spcPct val="78000"/>
        </a:lnSpc>
        <a:spcBef>
          <a:spcPct val="0"/>
        </a:spcBef>
        <a:spcAft>
          <a:spcPct val="0"/>
        </a:spcAft>
        <a:buClr>
          <a:srgbClr val="000000"/>
        </a:buClr>
        <a:buSzPct val="100000"/>
        <a:buFont typeface="Times New Roman" pitchFamily="-112" charset="0"/>
        <a:defRPr>
          <a:solidFill>
            <a:srgbClr val="EC237A"/>
          </a:solidFill>
          <a:latin typeface="VistaSansReg" charset="0"/>
          <a:ea typeface="Arial Unicode MS" pitchFamily="-112" charset="0"/>
          <a:cs typeface="Arial Unicode MS" pitchFamily="-112" charset="0"/>
        </a:defRPr>
      </a:lvl3pPr>
      <a:lvl4pPr algn="l" defTabSz="457200" rtl="0" eaLnBrk="0" fontAlgn="base" hangingPunct="0">
        <a:lnSpc>
          <a:spcPct val="78000"/>
        </a:lnSpc>
        <a:spcBef>
          <a:spcPct val="0"/>
        </a:spcBef>
        <a:spcAft>
          <a:spcPct val="0"/>
        </a:spcAft>
        <a:buClr>
          <a:srgbClr val="000000"/>
        </a:buClr>
        <a:buSzPct val="100000"/>
        <a:buFont typeface="Times New Roman" pitchFamily="-112" charset="0"/>
        <a:defRPr>
          <a:solidFill>
            <a:srgbClr val="EC237A"/>
          </a:solidFill>
          <a:latin typeface="VistaSansReg" charset="0"/>
          <a:ea typeface="Arial Unicode MS" pitchFamily="-112" charset="0"/>
          <a:cs typeface="Arial Unicode MS" pitchFamily="-112" charset="0"/>
        </a:defRPr>
      </a:lvl4pPr>
      <a:lvl5pPr algn="l" defTabSz="457200" rtl="0" eaLnBrk="0" fontAlgn="base" hangingPunct="0">
        <a:lnSpc>
          <a:spcPct val="78000"/>
        </a:lnSpc>
        <a:spcBef>
          <a:spcPct val="0"/>
        </a:spcBef>
        <a:spcAft>
          <a:spcPct val="0"/>
        </a:spcAft>
        <a:buClr>
          <a:srgbClr val="000000"/>
        </a:buClr>
        <a:buSzPct val="100000"/>
        <a:buFont typeface="Times New Roman" pitchFamily="-112" charset="0"/>
        <a:defRPr>
          <a:solidFill>
            <a:srgbClr val="EC237A"/>
          </a:solidFill>
          <a:latin typeface="VistaSansReg" charset="0"/>
          <a:ea typeface="Arial Unicode MS" pitchFamily="-112" charset="0"/>
          <a:cs typeface="Arial Unicode MS" pitchFamily="-112" charset="0"/>
        </a:defRPr>
      </a:lvl5pPr>
      <a:lvl6pPr marL="2514600" indent="-228600" algn="l" defTabSz="457200" rtl="0" fontAlgn="base">
        <a:lnSpc>
          <a:spcPct val="78000"/>
        </a:lnSpc>
        <a:spcBef>
          <a:spcPct val="0"/>
        </a:spcBef>
        <a:spcAft>
          <a:spcPct val="0"/>
        </a:spcAft>
        <a:buClr>
          <a:srgbClr val="000000"/>
        </a:buClr>
        <a:buSzPct val="100000"/>
        <a:buFont typeface="Times New Roman" pitchFamily="-112" charset="0"/>
        <a:defRPr>
          <a:solidFill>
            <a:srgbClr val="EC237A"/>
          </a:solidFill>
          <a:latin typeface="VistaSansReg" charset="0"/>
          <a:ea typeface="Arial Unicode MS" pitchFamily="-112" charset="0"/>
          <a:cs typeface="Arial Unicode MS" pitchFamily="-112" charset="0"/>
        </a:defRPr>
      </a:lvl6pPr>
      <a:lvl7pPr marL="2971800" indent="-228600" algn="l" defTabSz="457200" rtl="0" fontAlgn="base">
        <a:lnSpc>
          <a:spcPct val="78000"/>
        </a:lnSpc>
        <a:spcBef>
          <a:spcPct val="0"/>
        </a:spcBef>
        <a:spcAft>
          <a:spcPct val="0"/>
        </a:spcAft>
        <a:buClr>
          <a:srgbClr val="000000"/>
        </a:buClr>
        <a:buSzPct val="100000"/>
        <a:buFont typeface="Times New Roman" pitchFamily="-112" charset="0"/>
        <a:defRPr>
          <a:solidFill>
            <a:srgbClr val="EC237A"/>
          </a:solidFill>
          <a:latin typeface="VistaSansReg" charset="0"/>
          <a:ea typeface="Arial Unicode MS" pitchFamily="-112" charset="0"/>
          <a:cs typeface="Arial Unicode MS" pitchFamily="-112" charset="0"/>
        </a:defRPr>
      </a:lvl7pPr>
      <a:lvl8pPr marL="3429000" indent="-228600" algn="l" defTabSz="457200" rtl="0" fontAlgn="base">
        <a:lnSpc>
          <a:spcPct val="78000"/>
        </a:lnSpc>
        <a:spcBef>
          <a:spcPct val="0"/>
        </a:spcBef>
        <a:spcAft>
          <a:spcPct val="0"/>
        </a:spcAft>
        <a:buClr>
          <a:srgbClr val="000000"/>
        </a:buClr>
        <a:buSzPct val="100000"/>
        <a:buFont typeface="Times New Roman" pitchFamily="-112" charset="0"/>
        <a:defRPr>
          <a:solidFill>
            <a:srgbClr val="EC237A"/>
          </a:solidFill>
          <a:latin typeface="VistaSansReg" charset="0"/>
          <a:ea typeface="Arial Unicode MS" pitchFamily="-112" charset="0"/>
          <a:cs typeface="Arial Unicode MS" pitchFamily="-112" charset="0"/>
        </a:defRPr>
      </a:lvl8pPr>
      <a:lvl9pPr marL="3886200" indent="-228600" algn="l" defTabSz="457200" rtl="0" fontAlgn="base">
        <a:lnSpc>
          <a:spcPct val="78000"/>
        </a:lnSpc>
        <a:spcBef>
          <a:spcPct val="0"/>
        </a:spcBef>
        <a:spcAft>
          <a:spcPct val="0"/>
        </a:spcAft>
        <a:buClr>
          <a:srgbClr val="000000"/>
        </a:buClr>
        <a:buSzPct val="100000"/>
        <a:buFont typeface="Times New Roman" pitchFamily="-112" charset="0"/>
        <a:defRPr>
          <a:solidFill>
            <a:srgbClr val="EC237A"/>
          </a:solidFill>
          <a:latin typeface="VistaSansReg" charset="0"/>
          <a:ea typeface="Arial Unicode MS" pitchFamily="-112" charset="0"/>
          <a:cs typeface="Arial Unicode MS" pitchFamily="-112" charset="0"/>
        </a:defRPr>
      </a:lvl9pPr>
    </p:titleStyle>
    <p:bodyStyle>
      <a:lvl1pPr marL="342900" indent="-342900" algn="l" defTabSz="457200" rtl="0" eaLnBrk="0" fontAlgn="base" hangingPunct="0">
        <a:lnSpc>
          <a:spcPct val="78000"/>
        </a:lnSpc>
        <a:spcBef>
          <a:spcPct val="0"/>
        </a:spcBef>
        <a:spcAft>
          <a:spcPts val="1425"/>
        </a:spcAft>
        <a:buClr>
          <a:srgbClr val="000000"/>
        </a:buClr>
        <a:buSzPct val="100000"/>
        <a:buFont typeface="Times New Roman" pitchFamily="-112" charset="0"/>
        <a:defRPr sz="1600">
          <a:solidFill>
            <a:srgbClr val="262626"/>
          </a:solidFill>
          <a:latin typeface="+mn-lt"/>
          <a:ea typeface="+mn-ea"/>
          <a:cs typeface="+mn-cs"/>
        </a:defRPr>
      </a:lvl1pPr>
      <a:lvl2pPr marL="742950" indent="-285750" algn="l" defTabSz="457200" rtl="0" eaLnBrk="0" fontAlgn="base" hangingPunct="0">
        <a:lnSpc>
          <a:spcPct val="78000"/>
        </a:lnSpc>
        <a:spcBef>
          <a:spcPct val="0"/>
        </a:spcBef>
        <a:spcAft>
          <a:spcPts val="1138"/>
        </a:spcAft>
        <a:buClr>
          <a:srgbClr val="000000"/>
        </a:buClr>
        <a:buSzPct val="100000"/>
        <a:buFont typeface="Times New Roman" pitchFamily="-112" charset="0"/>
        <a:defRPr sz="1600">
          <a:solidFill>
            <a:srgbClr val="262626"/>
          </a:solidFill>
          <a:latin typeface="+mn-lt"/>
          <a:ea typeface="+mn-ea"/>
          <a:cs typeface="+mn-cs"/>
        </a:defRPr>
      </a:lvl2pPr>
      <a:lvl3pPr marL="1143000" indent="-228600" algn="l" defTabSz="457200" rtl="0" eaLnBrk="0" fontAlgn="base" hangingPunct="0">
        <a:lnSpc>
          <a:spcPct val="78000"/>
        </a:lnSpc>
        <a:spcBef>
          <a:spcPct val="0"/>
        </a:spcBef>
        <a:spcAft>
          <a:spcPts val="850"/>
        </a:spcAft>
        <a:buClr>
          <a:srgbClr val="000000"/>
        </a:buClr>
        <a:buSzPct val="100000"/>
        <a:buFont typeface="Times New Roman" pitchFamily="-112" charset="0"/>
        <a:defRPr sz="1600">
          <a:solidFill>
            <a:srgbClr val="262626"/>
          </a:solidFill>
          <a:latin typeface="+mn-lt"/>
          <a:ea typeface="+mn-ea"/>
          <a:cs typeface="+mn-cs"/>
        </a:defRPr>
      </a:lvl3pPr>
      <a:lvl4pPr marL="1600200" indent="-228600" algn="l" defTabSz="457200" rtl="0" eaLnBrk="0" fontAlgn="base" hangingPunct="0">
        <a:lnSpc>
          <a:spcPct val="78000"/>
        </a:lnSpc>
        <a:spcBef>
          <a:spcPct val="0"/>
        </a:spcBef>
        <a:spcAft>
          <a:spcPts val="575"/>
        </a:spcAft>
        <a:buClr>
          <a:srgbClr val="000000"/>
        </a:buClr>
        <a:buSzPct val="100000"/>
        <a:buFont typeface="Times New Roman" pitchFamily="-112" charset="0"/>
        <a:defRPr sz="1600">
          <a:solidFill>
            <a:srgbClr val="262626"/>
          </a:solidFill>
          <a:latin typeface="+mn-lt"/>
          <a:ea typeface="+mn-ea"/>
          <a:cs typeface="+mn-cs"/>
        </a:defRPr>
      </a:lvl4pPr>
      <a:lvl5pPr marL="2057400" indent="-228600" algn="l" defTabSz="457200" rtl="0" eaLnBrk="0" fontAlgn="base" hangingPunct="0">
        <a:lnSpc>
          <a:spcPct val="78000"/>
        </a:lnSpc>
        <a:spcBef>
          <a:spcPct val="0"/>
        </a:spcBef>
        <a:spcAft>
          <a:spcPts val="288"/>
        </a:spcAft>
        <a:buClr>
          <a:srgbClr val="000000"/>
        </a:buClr>
        <a:buSzPct val="100000"/>
        <a:buFont typeface="Times New Roman" pitchFamily="-112" charset="0"/>
        <a:defRPr sz="2000">
          <a:solidFill>
            <a:srgbClr val="262626"/>
          </a:solidFill>
          <a:latin typeface="+mn-lt"/>
          <a:ea typeface="+mn-ea"/>
          <a:cs typeface="+mn-cs"/>
        </a:defRPr>
      </a:lvl5pPr>
      <a:lvl6pPr marL="2514600" indent="-228600" algn="l" defTabSz="457200" rtl="0" fontAlgn="base">
        <a:lnSpc>
          <a:spcPct val="78000"/>
        </a:lnSpc>
        <a:spcBef>
          <a:spcPct val="0"/>
        </a:spcBef>
        <a:spcAft>
          <a:spcPts val="288"/>
        </a:spcAft>
        <a:buClr>
          <a:srgbClr val="000000"/>
        </a:buClr>
        <a:buSzPct val="100000"/>
        <a:buFont typeface="Times New Roman" pitchFamily="-112" charset="0"/>
        <a:defRPr sz="2000">
          <a:solidFill>
            <a:srgbClr val="262626"/>
          </a:solidFill>
          <a:latin typeface="+mn-lt"/>
          <a:ea typeface="+mn-ea"/>
          <a:cs typeface="+mn-cs"/>
        </a:defRPr>
      </a:lvl6pPr>
      <a:lvl7pPr marL="2971800" indent="-228600" algn="l" defTabSz="457200" rtl="0" fontAlgn="base">
        <a:lnSpc>
          <a:spcPct val="78000"/>
        </a:lnSpc>
        <a:spcBef>
          <a:spcPct val="0"/>
        </a:spcBef>
        <a:spcAft>
          <a:spcPts val="288"/>
        </a:spcAft>
        <a:buClr>
          <a:srgbClr val="000000"/>
        </a:buClr>
        <a:buSzPct val="100000"/>
        <a:buFont typeface="Times New Roman" pitchFamily="-112" charset="0"/>
        <a:defRPr sz="2000">
          <a:solidFill>
            <a:srgbClr val="262626"/>
          </a:solidFill>
          <a:latin typeface="+mn-lt"/>
          <a:ea typeface="+mn-ea"/>
          <a:cs typeface="+mn-cs"/>
        </a:defRPr>
      </a:lvl7pPr>
      <a:lvl8pPr marL="3429000" indent="-228600" algn="l" defTabSz="457200" rtl="0" fontAlgn="base">
        <a:lnSpc>
          <a:spcPct val="78000"/>
        </a:lnSpc>
        <a:spcBef>
          <a:spcPct val="0"/>
        </a:spcBef>
        <a:spcAft>
          <a:spcPts val="288"/>
        </a:spcAft>
        <a:buClr>
          <a:srgbClr val="000000"/>
        </a:buClr>
        <a:buSzPct val="100000"/>
        <a:buFont typeface="Times New Roman" pitchFamily="-112" charset="0"/>
        <a:defRPr sz="2000">
          <a:solidFill>
            <a:srgbClr val="262626"/>
          </a:solidFill>
          <a:latin typeface="+mn-lt"/>
          <a:ea typeface="+mn-ea"/>
          <a:cs typeface="+mn-cs"/>
        </a:defRPr>
      </a:lvl8pPr>
      <a:lvl9pPr marL="3886200" indent="-228600" algn="l" defTabSz="457200" rtl="0" fontAlgn="base">
        <a:lnSpc>
          <a:spcPct val="78000"/>
        </a:lnSpc>
        <a:spcBef>
          <a:spcPct val="0"/>
        </a:spcBef>
        <a:spcAft>
          <a:spcPts val="288"/>
        </a:spcAft>
        <a:buClr>
          <a:srgbClr val="000000"/>
        </a:buClr>
        <a:buSzPct val="100000"/>
        <a:buFont typeface="Times New Roman" pitchFamily="-112" charset="0"/>
        <a:defRPr sz="2000">
          <a:solidFill>
            <a:srgbClr val="262626"/>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4097" name="AutoShape 1"/>
          <p:cNvSpPr>
            <a:spLocks noChangeArrowheads="1"/>
          </p:cNvSpPr>
          <p:nvPr/>
        </p:nvSpPr>
        <p:spPr bwMode="auto">
          <a:xfrm>
            <a:off x="3148013" y="228600"/>
            <a:ext cx="184150" cy="368300"/>
          </a:xfrm>
          <a:custGeom>
            <a:avLst/>
            <a:gdLst>
              <a:gd name="G0" fmla="*/ 513 1 2"/>
              <a:gd name="G1" fmla="*/ 1026 1 2"/>
              <a:gd name="G2" fmla="+- 1026 0 0"/>
              <a:gd name="G3" fmla="+- 513 0 0"/>
            </a:gdLst>
            <a:ahLst/>
            <a:cxnLst>
              <a:cxn ang="0">
                <a:pos x="r" y="vc"/>
              </a:cxn>
              <a:cxn ang="5400000">
                <a:pos x="hc" y="b"/>
              </a:cxn>
              <a:cxn ang="10800000">
                <a:pos x="l" y="vc"/>
              </a:cxn>
              <a:cxn ang="16200000">
                <a:pos x="hc" y="t"/>
              </a:cxn>
            </a:cxnLst>
            <a:rect l="0" t="0" r="0" b="0"/>
            <a:pathLst>
              <a:path>
                <a:moveTo>
                  <a:pt x="0" y="0"/>
                </a:moveTo>
                <a:lnTo>
                  <a:pt x="513" y="0"/>
                </a:lnTo>
                <a:lnTo>
                  <a:pt x="513" y="1026"/>
                </a:lnTo>
                <a:lnTo>
                  <a:pt x="0" y="1026"/>
                </a:lnTo>
                <a:close/>
              </a:path>
            </a:pathLst>
          </a:custGeom>
          <a:noFill/>
          <a:ln w="9525" cap="flat">
            <a:noFill/>
            <a:round/>
            <a:headEnd/>
            <a:tailEnd/>
          </a:ln>
          <a:effectLst/>
        </p:spPr>
        <p:txBody>
          <a:bodyPr wrap="none" anchor="ctr">
            <a:prstTxWarp prst="textNoShape">
              <a:avLst/>
            </a:prstTxWarp>
          </a:bodyPr>
          <a:lstStyle/>
          <a:p>
            <a:pPr>
              <a:defRPr/>
            </a:pPr>
            <a:endParaRPr lang="en-US"/>
          </a:p>
        </p:txBody>
      </p:sp>
      <p:sp>
        <p:nvSpPr>
          <p:cNvPr id="37891" name="Rectangle 2"/>
          <p:cNvSpPr>
            <a:spLocks noGrp="1" noChangeArrowheads="1"/>
          </p:cNvSpPr>
          <p:nvPr>
            <p:ph type="title"/>
          </p:nvPr>
        </p:nvSpPr>
        <p:spPr bwMode="auto">
          <a:xfrm>
            <a:off x="469900" y="757238"/>
            <a:ext cx="8253413" cy="3627437"/>
          </a:xfrm>
          <a:prstGeom prst="rect">
            <a:avLst/>
          </a:prstGeom>
          <a:noFill/>
          <a:ln w="9525">
            <a:noFill/>
            <a:round/>
            <a:headEnd/>
            <a:tailEnd/>
          </a:ln>
        </p:spPr>
        <p:txBody>
          <a:bodyPr vert="horz" wrap="square" lIns="90000" tIns="45000" rIns="90000" bIns="45000" numCol="1" anchor="ctr" anchorCtr="0" compatLnSpc="1">
            <a:prstTxWarp prst="textNoShape">
              <a:avLst/>
            </a:prstTxWarp>
          </a:bodyPr>
          <a:lstStyle/>
          <a:p>
            <a:pPr lvl="0"/>
            <a:r>
              <a:rPr lang="en-GB"/>
              <a:t>Click to edit the title text formatClick to edit Master title style</a:t>
            </a:r>
          </a:p>
        </p:txBody>
      </p:sp>
      <p:pic>
        <p:nvPicPr>
          <p:cNvPr id="37892" name="Picture 3"/>
          <p:cNvPicPr>
            <a:picLocks noChangeAspect="1" noChangeArrowheads="1"/>
          </p:cNvPicPr>
          <p:nvPr/>
        </p:nvPicPr>
        <p:blipFill>
          <a:blip r:embed="rId13"/>
          <a:srcRect/>
          <a:stretch>
            <a:fillRect/>
          </a:stretch>
        </p:blipFill>
        <p:spPr bwMode="auto">
          <a:xfrm>
            <a:off x="8699500" y="212725"/>
            <a:ext cx="185738" cy="131763"/>
          </a:xfrm>
          <a:prstGeom prst="rect">
            <a:avLst/>
          </a:prstGeom>
          <a:noFill/>
          <a:ln w="9525">
            <a:noFill/>
            <a:round/>
            <a:headEnd/>
            <a:tailEnd/>
          </a:ln>
        </p:spPr>
      </p:pic>
      <p:sp>
        <p:nvSpPr>
          <p:cNvPr id="37893" name="Rectangle 4"/>
          <p:cNvSpPr>
            <a:spLocks noGrp="1" noChangeArrowheads="1"/>
          </p:cNvSpPr>
          <p:nvPr>
            <p:ph type="body" idx="1"/>
          </p:nvPr>
        </p:nvSpPr>
        <p:spPr bwMode="auto">
          <a:xfrm>
            <a:off x="457200" y="1203325"/>
            <a:ext cx="8228013" cy="2981325"/>
          </a:xfrm>
          <a:prstGeom prst="rect">
            <a:avLst/>
          </a:prstGeom>
          <a:noFill/>
          <a:ln w="9525">
            <a:noFill/>
            <a:round/>
            <a:headEnd/>
            <a:tailEnd/>
          </a:ln>
        </p:spPr>
        <p:txBody>
          <a:bodyPr vert="horz" wrap="square" lIns="0" tIns="44352" rIns="0" bIns="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p:txBody>
      </p:sp>
    </p:spTree>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txStyles>
    <p:titleStyle>
      <a:lvl1pPr algn="l" defTabSz="457200" rtl="0" eaLnBrk="0" fontAlgn="base" hangingPunct="0">
        <a:lnSpc>
          <a:spcPct val="78000"/>
        </a:lnSpc>
        <a:spcBef>
          <a:spcPct val="0"/>
        </a:spcBef>
        <a:spcAft>
          <a:spcPct val="0"/>
        </a:spcAft>
        <a:buClr>
          <a:srgbClr val="000000"/>
        </a:buClr>
        <a:buSzPct val="100000"/>
        <a:buFont typeface="Times New Roman" pitchFamily="-112" charset="0"/>
        <a:defRPr>
          <a:solidFill>
            <a:srgbClr val="EC237A"/>
          </a:solidFill>
          <a:latin typeface="+mj-lt"/>
          <a:ea typeface="+mj-ea"/>
          <a:cs typeface="+mj-cs"/>
        </a:defRPr>
      </a:lvl1pPr>
      <a:lvl2pPr algn="l" defTabSz="457200" rtl="0" eaLnBrk="0" fontAlgn="base" hangingPunct="0">
        <a:lnSpc>
          <a:spcPct val="78000"/>
        </a:lnSpc>
        <a:spcBef>
          <a:spcPct val="0"/>
        </a:spcBef>
        <a:spcAft>
          <a:spcPct val="0"/>
        </a:spcAft>
        <a:buClr>
          <a:srgbClr val="000000"/>
        </a:buClr>
        <a:buSzPct val="100000"/>
        <a:buFont typeface="Times New Roman" pitchFamily="-112" charset="0"/>
        <a:defRPr>
          <a:solidFill>
            <a:srgbClr val="EC237A"/>
          </a:solidFill>
          <a:latin typeface="VistaSansReg" charset="0"/>
          <a:ea typeface="Arial Unicode MS" pitchFamily="-112" charset="0"/>
          <a:cs typeface="Arial Unicode MS" pitchFamily="-112" charset="0"/>
        </a:defRPr>
      </a:lvl2pPr>
      <a:lvl3pPr algn="l" defTabSz="457200" rtl="0" eaLnBrk="0" fontAlgn="base" hangingPunct="0">
        <a:lnSpc>
          <a:spcPct val="78000"/>
        </a:lnSpc>
        <a:spcBef>
          <a:spcPct val="0"/>
        </a:spcBef>
        <a:spcAft>
          <a:spcPct val="0"/>
        </a:spcAft>
        <a:buClr>
          <a:srgbClr val="000000"/>
        </a:buClr>
        <a:buSzPct val="100000"/>
        <a:buFont typeface="Times New Roman" pitchFamily="-112" charset="0"/>
        <a:defRPr>
          <a:solidFill>
            <a:srgbClr val="EC237A"/>
          </a:solidFill>
          <a:latin typeface="VistaSansReg" charset="0"/>
          <a:ea typeface="Arial Unicode MS" pitchFamily="-112" charset="0"/>
          <a:cs typeface="Arial Unicode MS" pitchFamily="-112" charset="0"/>
        </a:defRPr>
      </a:lvl3pPr>
      <a:lvl4pPr algn="l" defTabSz="457200" rtl="0" eaLnBrk="0" fontAlgn="base" hangingPunct="0">
        <a:lnSpc>
          <a:spcPct val="78000"/>
        </a:lnSpc>
        <a:spcBef>
          <a:spcPct val="0"/>
        </a:spcBef>
        <a:spcAft>
          <a:spcPct val="0"/>
        </a:spcAft>
        <a:buClr>
          <a:srgbClr val="000000"/>
        </a:buClr>
        <a:buSzPct val="100000"/>
        <a:buFont typeface="Times New Roman" pitchFamily="-112" charset="0"/>
        <a:defRPr>
          <a:solidFill>
            <a:srgbClr val="EC237A"/>
          </a:solidFill>
          <a:latin typeface="VistaSansReg" charset="0"/>
          <a:ea typeface="Arial Unicode MS" pitchFamily="-112" charset="0"/>
          <a:cs typeface="Arial Unicode MS" pitchFamily="-112" charset="0"/>
        </a:defRPr>
      </a:lvl4pPr>
      <a:lvl5pPr algn="l" defTabSz="457200" rtl="0" eaLnBrk="0" fontAlgn="base" hangingPunct="0">
        <a:lnSpc>
          <a:spcPct val="78000"/>
        </a:lnSpc>
        <a:spcBef>
          <a:spcPct val="0"/>
        </a:spcBef>
        <a:spcAft>
          <a:spcPct val="0"/>
        </a:spcAft>
        <a:buClr>
          <a:srgbClr val="000000"/>
        </a:buClr>
        <a:buSzPct val="100000"/>
        <a:buFont typeface="Times New Roman" pitchFamily="-112" charset="0"/>
        <a:defRPr>
          <a:solidFill>
            <a:srgbClr val="EC237A"/>
          </a:solidFill>
          <a:latin typeface="VistaSansReg" charset="0"/>
          <a:ea typeface="Arial Unicode MS" pitchFamily="-112" charset="0"/>
          <a:cs typeface="Arial Unicode MS" pitchFamily="-112" charset="0"/>
        </a:defRPr>
      </a:lvl5pPr>
      <a:lvl6pPr marL="2514600" indent="-228600" algn="l" defTabSz="457200" rtl="0" fontAlgn="base">
        <a:lnSpc>
          <a:spcPct val="78000"/>
        </a:lnSpc>
        <a:spcBef>
          <a:spcPct val="0"/>
        </a:spcBef>
        <a:spcAft>
          <a:spcPct val="0"/>
        </a:spcAft>
        <a:buClr>
          <a:srgbClr val="000000"/>
        </a:buClr>
        <a:buSzPct val="100000"/>
        <a:buFont typeface="Times New Roman" pitchFamily="-112" charset="0"/>
        <a:defRPr>
          <a:solidFill>
            <a:srgbClr val="EC237A"/>
          </a:solidFill>
          <a:latin typeface="VistaSansReg" charset="0"/>
          <a:ea typeface="Arial Unicode MS" pitchFamily="-112" charset="0"/>
          <a:cs typeface="Arial Unicode MS" pitchFamily="-112" charset="0"/>
        </a:defRPr>
      </a:lvl6pPr>
      <a:lvl7pPr marL="2971800" indent="-228600" algn="l" defTabSz="457200" rtl="0" fontAlgn="base">
        <a:lnSpc>
          <a:spcPct val="78000"/>
        </a:lnSpc>
        <a:spcBef>
          <a:spcPct val="0"/>
        </a:spcBef>
        <a:spcAft>
          <a:spcPct val="0"/>
        </a:spcAft>
        <a:buClr>
          <a:srgbClr val="000000"/>
        </a:buClr>
        <a:buSzPct val="100000"/>
        <a:buFont typeface="Times New Roman" pitchFamily="-112" charset="0"/>
        <a:defRPr>
          <a:solidFill>
            <a:srgbClr val="EC237A"/>
          </a:solidFill>
          <a:latin typeface="VistaSansReg" charset="0"/>
          <a:ea typeface="Arial Unicode MS" pitchFamily="-112" charset="0"/>
          <a:cs typeface="Arial Unicode MS" pitchFamily="-112" charset="0"/>
        </a:defRPr>
      </a:lvl7pPr>
      <a:lvl8pPr marL="3429000" indent="-228600" algn="l" defTabSz="457200" rtl="0" fontAlgn="base">
        <a:lnSpc>
          <a:spcPct val="78000"/>
        </a:lnSpc>
        <a:spcBef>
          <a:spcPct val="0"/>
        </a:spcBef>
        <a:spcAft>
          <a:spcPct val="0"/>
        </a:spcAft>
        <a:buClr>
          <a:srgbClr val="000000"/>
        </a:buClr>
        <a:buSzPct val="100000"/>
        <a:buFont typeface="Times New Roman" pitchFamily="-112" charset="0"/>
        <a:defRPr>
          <a:solidFill>
            <a:srgbClr val="EC237A"/>
          </a:solidFill>
          <a:latin typeface="VistaSansReg" charset="0"/>
          <a:ea typeface="Arial Unicode MS" pitchFamily="-112" charset="0"/>
          <a:cs typeface="Arial Unicode MS" pitchFamily="-112" charset="0"/>
        </a:defRPr>
      </a:lvl8pPr>
      <a:lvl9pPr marL="3886200" indent="-228600" algn="l" defTabSz="457200" rtl="0" fontAlgn="base">
        <a:lnSpc>
          <a:spcPct val="78000"/>
        </a:lnSpc>
        <a:spcBef>
          <a:spcPct val="0"/>
        </a:spcBef>
        <a:spcAft>
          <a:spcPct val="0"/>
        </a:spcAft>
        <a:buClr>
          <a:srgbClr val="000000"/>
        </a:buClr>
        <a:buSzPct val="100000"/>
        <a:buFont typeface="Times New Roman" pitchFamily="-112" charset="0"/>
        <a:defRPr>
          <a:solidFill>
            <a:srgbClr val="EC237A"/>
          </a:solidFill>
          <a:latin typeface="VistaSansReg" charset="0"/>
          <a:ea typeface="Arial Unicode MS" pitchFamily="-112" charset="0"/>
          <a:cs typeface="Arial Unicode MS" pitchFamily="-112" charset="0"/>
        </a:defRPr>
      </a:lvl9pPr>
    </p:titleStyle>
    <p:bodyStyle>
      <a:lvl1pPr marL="342900" indent="-342900" algn="l" defTabSz="457200" rtl="0" eaLnBrk="0" fontAlgn="base" hangingPunct="0">
        <a:lnSpc>
          <a:spcPct val="78000"/>
        </a:lnSpc>
        <a:spcBef>
          <a:spcPct val="0"/>
        </a:spcBef>
        <a:spcAft>
          <a:spcPts val="1425"/>
        </a:spcAft>
        <a:buClr>
          <a:srgbClr val="000000"/>
        </a:buClr>
        <a:buSzPct val="100000"/>
        <a:buFont typeface="Times New Roman" pitchFamily="-112" charset="0"/>
        <a:defRPr sz="1600">
          <a:solidFill>
            <a:srgbClr val="262626"/>
          </a:solidFill>
          <a:latin typeface="+mn-lt"/>
          <a:ea typeface="+mn-ea"/>
          <a:cs typeface="+mn-cs"/>
        </a:defRPr>
      </a:lvl1pPr>
      <a:lvl2pPr marL="742950" indent="-285750" algn="l" defTabSz="457200" rtl="0" eaLnBrk="0" fontAlgn="base" hangingPunct="0">
        <a:lnSpc>
          <a:spcPct val="78000"/>
        </a:lnSpc>
        <a:spcBef>
          <a:spcPct val="0"/>
        </a:spcBef>
        <a:spcAft>
          <a:spcPts val="1138"/>
        </a:spcAft>
        <a:buClr>
          <a:srgbClr val="000000"/>
        </a:buClr>
        <a:buSzPct val="100000"/>
        <a:buFont typeface="Times New Roman" pitchFamily="-112" charset="0"/>
        <a:defRPr sz="1600">
          <a:solidFill>
            <a:srgbClr val="262626"/>
          </a:solidFill>
          <a:latin typeface="+mn-lt"/>
          <a:ea typeface="+mn-ea"/>
          <a:cs typeface="+mn-cs"/>
        </a:defRPr>
      </a:lvl2pPr>
      <a:lvl3pPr marL="1143000" indent="-228600" algn="l" defTabSz="457200" rtl="0" eaLnBrk="0" fontAlgn="base" hangingPunct="0">
        <a:lnSpc>
          <a:spcPct val="78000"/>
        </a:lnSpc>
        <a:spcBef>
          <a:spcPct val="0"/>
        </a:spcBef>
        <a:spcAft>
          <a:spcPts val="850"/>
        </a:spcAft>
        <a:buClr>
          <a:srgbClr val="000000"/>
        </a:buClr>
        <a:buSzPct val="100000"/>
        <a:buFont typeface="Times New Roman" pitchFamily="-112" charset="0"/>
        <a:defRPr sz="1600">
          <a:solidFill>
            <a:srgbClr val="262626"/>
          </a:solidFill>
          <a:latin typeface="+mn-lt"/>
          <a:ea typeface="+mn-ea"/>
          <a:cs typeface="+mn-cs"/>
        </a:defRPr>
      </a:lvl3pPr>
      <a:lvl4pPr marL="1600200" indent="-228600" algn="l" defTabSz="457200" rtl="0" eaLnBrk="0" fontAlgn="base" hangingPunct="0">
        <a:lnSpc>
          <a:spcPct val="78000"/>
        </a:lnSpc>
        <a:spcBef>
          <a:spcPct val="0"/>
        </a:spcBef>
        <a:spcAft>
          <a:spcPts val="575"/>
        </a:spcAft>
        <a:buClr>
          <a:srgbClr val="000000"/>
        </a:buClr>
        <a:buSzPct val="100000"/>
        <a:buFont typeface="Times New Roman" pitchFamily="-112" charset="0"/>
        <a:defRPr sz="1600">
          <a:solidFill>
            <a:srgbClr val="262626"/>
          </a:solidFill>
          <a:latin typeface="+mn-lt"/>
          <a:ea typeface="+mn-ea"/>
          <a:cs typeface="+mn-cs"/>
        </a:defRPr>
      </a:lvl4pPr>
      <a:lvl5pPr marL="2057400" indent="-228600" algn="l" defTabSz="457200" rtl="0" eaLnBrk="0" fontAlgn="base" hangingPunct="0">
        <a:lnSpc>
          <a:spcPct val="78000"/>
        </a:lnSpc>
        <a:spcBef>
          <a:spcPct val="0"/>
        </a:spcBef>
        <a:spcAft>
          <a:spcPts val="288"/>
        </a:spcAft>
        <a:buClr>
          <a:srgbClr val="000000"/>
        </a:buClr>
        <a:buSzPct val="100000"/>
        <a:buFont typeface="Times New Roman" pitchFamily="-112" charset="0"/>
        <a:defRPr sz="2000">
          <a:solidFill>
            <a:srgbClr val="262626"/>
          </a:solidFill>
          <a:latin typeface="+mn-lt"/>
          <a:ea typeface="+mn-ea"/>
          <a:cs typeface="+mn-cs"/>
        </a:defRPr>
      </a:lvl5pPr>
      <a:lvl6pPr marL="2514600" indent="-228600" algn="l" defTabSz="457200" rtl="0" fontAlgn="base">
        <a:lnSpc>
          <a:spcPct val="78000"/>
        </a:lnSpc>
        <a:spcBef>
          <a:spcPct val="0"/>
        </a:spcBef>
        <a:spcAft>
          <a:spcPts val="288"/>
        </a:spcAft>
        <a:buClr>
          <a:srgbClr val="000000"/>
        </a:buClr>
        <a:buSzPct val="100000"/>
        <a:buFont typeface="Times New Roman" pitchFamily="-112" charset="0"/>
        <a:defRPr sz="2000">
          <a:solidFill>
            <a:srgbClr val="262626"/>
          </a:solidFill>
          <a:latin typeface="+mn-lt"/>
          <a:ea typeface="+mn-ea"/>
          <a:cs typeface="+mn-cs"/>
        </a:defRPr>
      </a:lvl6pPr>
      <a:lvl7pPr marL="2971800" indent="-228600" algn="l" defTabSz="457200" rtl="0" fontAlgn="base">
        <a:lnSpc>
          <a:spcPct val="78000"/>
        </a:lnSpc>
        <a:spcBef>
          <a:spcPct val="0"/>
        </a:spcBef>
        <a:spcAft>
          <a:spcPts val="288"/>
        </a:spcAft>
        <a:buClr>
          <a:srgbClr val="000000"/>
        </a:buClr>
        <a:buSzPct val="100000"/>
        <a:buFont typeface="Times New Roman" pitchFamily="-112" charset="0"/>
        <a:defRPr sz="2000">
          <a:solidFill>
            <a:srgbClr val="262626"/>
          </a:solidFill>
          <a:latin typeface="+mn-lt"/>
          <a:ea typeface="+mn-ea"/>
          <a:cs typeface="+mn-cs"/>
        </a:defRPr>
      </a:lvl7pPr>
      <a:lvl8pPr marL="3429000" indent="-228600" algn="l" defTabSz="457200" rtl="0" fontAlgn="base">
        <a:lnSpc>
          <a:spcPct val="78000"/>
        </a:lnSpc>
        <a:spcBef>
          <a:spcPct val="0"/>
        </a:spcBef>
        <a:spcAft>
          <a:spcPts val="288"/>
        </a:spcAft>
        <a:buClr>
          <a:srgbClr val="000000"/>
        </a:buClr>
        <a:buSzPct val="100000"/>
        <a:buFont typeface="Times New Roman" pitchFamily="-112" charset="0"/>
        <a:defRPr sz="2000">
          <a:solidFill>
            <a:srgbClr val="262626"/>
          </a:solidFill>
          <a:latin typeface="+mn-lt"/>
          <a:ea typeface="+mn-ea"/>
          <a:cs typeface="+mn-cs"/>
        </a:defRPr>
      </a:lvl8pPr>
      <a:lvl9pPr marL="3886200" indent="-228600" algn="l" defTabSz="457200" rtl="0" fontAlgn="base">
        <a:lnSpc>
          <a:spcPct val="78000"/>
        </a:lnSpc>
        <a:spcBef>
          <a:spcPct val="0"/>
        </a:spcBef>
        <a:spcAft>
          <a:spcPts val="288"/>
        </a:spcAft>
        <a:buClr>
          <a:srgbClr val="000000"/>
        </a:buClr>
        <a:buSzPct val="100000"/>
        <a:buFont typeface="Times New Roman" pitchFamily="-112" charset="0"/>
        <a:defRPr sz="2000">
          <a:solidFill>
            <a:srgbClr val="262626"/>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E92076"/>
        </a:solidFill>
        <a:effectLst/>
      </p:bgPr>
    </p:bg>
    <p:spTree>
      <p:nvGrpSpPr>
        <p:cNvPr id="1" name=""/>
        <p:cNvGrpSpPr/>
        <p:nvPr/>
      </p:nvGrpSpPr>
      <p:grpSpPr>
        <a:xfrm>
          <a:off x="0" y="0"/>
          <a:ext cx="0" cy="0"/>
          <a:chOff x="0" y="0"/>
          <a:chExt cx="0" cy="0"/>
        </a:xfrm>
      </p:grpSpPr>
      <p:sp>
        <p:nvSpPr>
          <p:cNvPr id="5121" name="AutoShape 1"/>
          <p:cNvSpPr>
            <a:spLocks noChangeArrowheads="1"/>
          </p:cNvSpPr>
          <p:nvPr/>
        </p:nvSpPr>
        <p:spPr bwMode="auto">
          <a:xfrm>
            <a:off x="3148013" y="228600"/>
            <a:ext cx="184150" cy="368300"/>
          </a:xfrm>
          <a:custGeom>
            <a:avLst/>
            <a:gdLst>
              <a:gd name="G0" fmla="*/ 513 1 2"/>
              <a:gd name="G1" fmla="*/ 1026 1 2"/>
              <a:gd name="G2" fmla="+- 1026 0 0"/>
              <a:gd name="G3" fmla="+- 513 0 0"/>
            </a:gdLst>
            <a:ahLst/>
            <a:cxnLst>
              <a:cxn ang="0">
                <a:pos x="r" y="vc"/>
              </a:cxn>
              <a:cxn ang="5400000">
                <a:pos x="hc" y="b"/>
              </a:cxn>
              <a:cxn ang="10800000">
                <a:pos x="l" y="vc"/>
              </a:cxn>
              <a:cxn ang="16200000">
                <a:pos x="hc" y="t"/>
              </a:cxn>
            </a:cxnLst>
            <a:rect l="0" t="0" r="0" b="0"/>
            <a:pathLst>
              <a:path>
                <a:moveTo>
                  <a:pt x="0" y="0"/>
                </a:moveTo>
                <a:lnTo>
                  <a:pt x="513" y="0"/>
                </a:lnTo>
                <a:lnTo>
                  <a:pt x="513" y="1026"/>
                </a:lnTo>
                <a:lnTo>
                  <a:pt x="0" y="1026"/>
                </a:lnTo>
                <a:close/>
              </a:path>
            </a:pathLst>
          </a:custGeom>
          <a:noFill/>
          <a:ln w="9525" cap="flat">
            <a:noFill/>
            <a:round/>
            <a:headEnd/>
            <a:tailEnd/>
          </a:ln>
          <a:effectLst/>
        </p:spPr>
        <p:txBody>
          <a:bodyPr wrap="none" anchor="ctr">
            <a:prstTxWarp prst="textNoShape">
              <a:avLst/>
            </a:prstTxWarp>
          </a:bodyPr>
          <a:lstStyle/>
          <a:p>
            <a:pPr>
              <a:defRPr/>
            </a:pPr>
            <a:endParaRPr lang="en-US"/>
          </a:p>
        </p:txBody>
      </p:sp>
      <p:sp>
        <p:nvSpPr>
          <p:cNvPr id="50179" name="Rectangle 2"/>
          <p:cNvSpPr>
            <a:spLocks noGrp="1" noChangeArrowheads="1"/>
          </p:cNvSpPr>
          <p:nvPr>
            <p:ph type="title"/>
          </p:nvPr>
        </p:nvSpPr>
        <p:spPr bwMode="auto">
          <a:xfrm>
            <a:off x="469900" y="757238"/>
            <a:ext cx="8253413" cy="3627437"/>
          </a:xfrm>
          <a:prstGeom prst="rect">
            <a:avLst/>
          </a:prstGeom>
          <a:noFill/>
          <a:ln w="9525">
            <a:noFill/>
            <a:round/>
            <a:headEnd/>
            <a:tailEnd/>
          </a:ln>
        </p:spPr>
        <p:txBody>
          <a:bodyPr vert="horz" wrap="square" lIns="90000" tIns="45000" rIns="90000" bIns="45000" numCol="1" anchor="ctr" anchorCtr="0" compatLnSpc="1">
            <a:prstTxWarp prst="textNoShape">
              <a:avLst/>
            </a:prstTxWarp>
          </a:bodyPr>
          <a:lstStyle/>
          <a:p>
            <a:pPr lvl="0"/>
            <a:r>
              <a:rPr lang="en-GB"/>
              <a:t>Click to edit the title text formatClick to edit Master title style</a:t>
            </a:r>
          </a:p>
        </p:txBody>
      </p:sp>
      <p:pic>
        <p:nvPicPr>
          <p:cNvPr id="50180" name="Picture 3"/>
          <p:cNvPicPr>
            <a:picLocks noChangeAspect="1" noChangeArrowheads="1"/>
          </p:cNvPicPr>
          <p:nvPr/>
        </p:nvPicPr>
        <p:blipFill>
          <a:blip r:embed="rId13"/>
          <a:srcRect/>
          <a:stretch>
            <a:fillRect/>
          </a:stretch>
        </p:blipFill>
        <p:spPr bwMode="auto">
          <a:xfrm>
            <a:off x="8699500" y="212725"/>
            <a:ext cx="185738" cy="131763"/>
          </a:xfrm>
          <a:prstGeom prst="rect">
            <a:avLst/>
          </a:prstGeom>
          <a:noFill/>
          <a:ln w="9525">
            <a:noFill/>
            <a:round/>
            <a:headEnd/>
            <a:tailEnd/>
          </a:ln>
        </p:spPr>
      </p:pic>
      <p:sp>
        <p:nvSpPr>
          <p:cNvPr id="50181" name="Rectangle 4"/>
          <p:cNvSpPr>
            <a:spLocks noGrp="1" noChangeArrowheads="1"/>
          </p:cNvSpPr>
          <p:nvPr>
            <p:ph type="body" idx="1"/>
          </p:nvPr>
        </p:nvSpPr>
        <p:spPr bwMode="auto">
          <a:xfrm>
            <a:off x="457200" y="1203325"/>
            <a:ext cx="8228013" cy="2981325"/>
          </a:xfrm>
          <a:prstGeom prst="rect">
            <a:avLst/>
          </a:prstGeom>
          <a:noFill/>
          <a:ln w="9525">
            <a:noFill/>
            <a:round/>
            <a:headEnd/>
            <a:tailEnd/>
          </a:ln>
        </p:spPr>
        <p:txBody>
          <a:bodyPr vert="horz" wrap="square" lIns="0" tIns="44352" rIns="0" bIns="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p:txBody>
      </p:sp>
    </p:spTree>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txStyles>
    <p:titleStyle>
      <a:lvl1pPr algn="l" defTabSz="457200" rtl="0" eaLnBrk="0" fontAlgn="base" hangingPunct="0">
        <a:lnSpc>
          <a:spcPct val="78000"/>
        </a:lnSpc>
        <a:spcBef>
          <a:spcPct val="0"/>
        </a:spcBef>
        <a:spcAft>
          <a:spcPct val="0"/>
        </a:spcAft>
        <a:buClr>
          <a:srgbClr val="000000"/>
        </a:buClr>
        <a:buSzPct val="100000"/>
        <a:buFont typeface="Times New Roman" pitchFamily="-112" charset="0"/>
        <a:defRPr>
          <a:solidFill>
            <a:srgbClr val="EC237A"/>
          </a:solidFill>
          <a:latin typeface="+mj-lt"/>
          <a:ea typeface="+mj-ea"/>
          <a:cs typeface="+mj-cs"/>
        </a:defRPr>
      </a:lvl1pPr>
      <a:lvl2pPr algn="l" defTabSz="457200" rtl="0" eaLnBrk="0" fontAlgn="base" hangingPunct="0">
        <a:lnSpc>
          <a:spcPct val="78000"/>
        </a:lnSpc>
        <a:spcBef>
          <a:spcPct val="0"/>
        </a:spcBef>
        <a:spcAft>
          <a:spcPct val="0"/>
        </a:spcAft>
        <a:buClr>
          <a:srgbClr val="000000"/>
        </a:buClr>
        <a:buSzPct val="100000"/>
        <a:buFont typeface="Times New Roman" pitchFamily="-112" charset="0"/>
        <a:defRPr>
          <a:solidFill>
            <a:srgbClr val="EC237A"/>
          </a:solidFill>
          <a:latin typeface="VistaSansReg" charset="0"/>
          <a:ea typeface="Arial Unicode MS" pitchFamily="-112" charset="0"/>
          <a:cs typeface="Arial Unicode MS" pitchFamily="-112" charset="0"/>
        </a:defRPr>
      </a:lvl2pPr>
      <a:lvl3pPr algn="l" defTabSz="457200" rtl="0" eaLnBrk="0" fontAlgn="base" hangingPunct="0">
        <a:lnSpc>
          <a:spcPct val="78000"/>
        </a:lnSpc>
        <a:spcBef>
          <a:spcPct val="0"/>
        </a:spcBef>
        <a:spcAft>
          <a:spcPct val="0"/>
        </a:spcAft>
        <a:buClr>
          <a:srgbClr val="000000"/>
        </a:buClr>
        <a:buSzPct val="100000"/>
        <a:buFont typeface="Times New Roman" pitchFamily="-112" charset="0"/>
        <a:defRPr>
          <a:solidFill>
            <a:srgbClr val="EC237A"/>
          </a:solidFill>
          <a:latin typeface="VistaSansReg" charset="0"/>
          <a:ea typeface="Arial Unicode MS" pitchFamily="-112" charset="0"/>
          <a:cs typeface="Arial Unicode MS" pitchFamily="-112" charset="0"/>
        </a:defRPr>
      </a:lvl3pPr>
      <a:lvl4pPr algn="l" defTabSz="457200" rtl="0" eaLnBrk="0" fontAlgn="base" hangingPunct="0">
        <a:lnSpc>
          <a:spcPct val="78000"/>
        </a:lnSpc>
        <a:spcBef>
          <a:spcPct val="0"/>
        </a:spcBef>
        <a:spcAft>
          <a:spcPct val="0"/>
        </a:spcAft>
        <a:buClr>
          <a:srgbClr val="000000"/>
        </a:buClr>
        <a:buSzPct val="100000"/>
        <a:buFont typeface="Times New Roman" pitchFamily="-112" charset="0"/>
        <a:defRPr>
          <a:solidFill>
            <a:srgbClr val="EC237A"/>
          </a:solidFill>
          <a:latin typeface="VistaSansReg" charset="0"/>
          <a:ea typeface="Arial Unicode MS" pitchFamily="-112" charset="0"/>
          <a:cs typeface="Arial Unicode MS" pitchFamily="-112" charset="0"/>
        </a:defRPr>
      </a:lvl4pPr>
      <a:lvl5pPr algn="l" defTabSz="457200" rtl="0" eaLnBrk="0" fontAlgn="base" hangingPunct="0">
        <a:lnSpc>
          <a:spcPct val="78000"/>
        </a:lnSpc>
        <a:spcBef>
          <a:spcPct val="0"/>
        </a:spcBef>
        <a:spcAft>
          <a:spcPct val="0"/>
        </a:spcAft>
        <a:buClr>
          <a:srgbClr val="000000"/>
        </a:buClr>
        <a:buSzPct val="100000"/>
        <a:buFont typeface="Times New Roman" pitchFamily="-112" charset="0"/>
        <a:defRPr>
          <a:solidFill>
            <a:srgbClr val="EC237A"/>
          </a:solidFill>
          <a:latin typeface="VistaSansReg" charset="0"/>
          <a:ea typeface="Arial Unicode MS" pitchFamily="-112" charset="0"/>
          <a:cs typeface="Arial Unicode MS" pitchFamily="-112" charset="0"/>
        </a:defRPr>
      </a:lvl5pPr>
      <a:lvl6pPr marL="2514600" indent="-228600" algn="l" defTabSz="457200" rtl="0" fontAlgn="base">
        <a:lnSpc>
          <a:spcPct val="78000"/>
        </a:lnSpc>
        <a:spcBef>
          <a:spcPct val="0"/>
        </a:spcBef>
        <a:spcAft>
          <a:spcPct val="0"/>
        </a:spcAft>
        <a:buClr>
          <a:srgbClr val="000000"/>
        </a:buClr>
        <a:buSzPct val="100000"/>
        <a:buFont typeface="Times New Roman" pitchFamily="-112" charset="0"/>
        <a:defRPr>
          <a:solidFill>
            <a:srgbClr val="EC237A"/>
          </a:solidFill>
          <a:latin typeface="VistaSansReg" charset="0"/>
          <a:ea typeface="Arial Unicode MS" pitchFamily="-112" charset="0"/>
          <a:cs typeface="Arial Unicode MS" pitchFamily="-112" charset="0"/>
        </a:defRPr>
      </a:lvl6pPr>
      <a:lvl7pPr marL="2971800" indent="-228600" algn="l" defTabSz="457200" rtl="0" fontAlgn="base">
        <a:lnSpc>
          <a:spcPct val="78000"/>
        </a:lnSpc>
        <a:spcBef>
          <a:spcPct val="0"/>
        </a:spcBef>
        <a:spcAft>
          <a:spcPct val="0"/>
        </a:spcAft>
        <a:buClr>
          <a:srgbClr val="000000"/>
        </a:buClr>
        <a:buSzPct val="100000"/>
        <a:buFont typeface="Times New Roman" pitchFamily="-112" charset="0"/>
        <a:defRPr>
          <a:solidFill>
            <a:srgbClr val="EC237A"/>
          </a:solidFill>
          <a:latin typeface="VistaSansReg" charset="0"/>
          <a:ea typeface="Arial Unicode MS" pitchFamily="-112" charset="0"/>
          <a:cs typeface="Arial Unicode MS" pitchFamily="-112" charset="0"/>
        </a:defRPr>
      </a:lvl7pPr>
      <a:lvl8pPr marL="3429000" indent="-228600" algn="l" defTabSz="457200" rtl="0" fontAlgn="base">
        <a:lnSpc>
          <a:spcPct val="78000"/>
        </a:lnSpc>
        <a:spcBef>
          <a:spcPct val="0"/>
        </a:spcBef>
        <a:spcAft>
          <a:spcPct val="0"/>
        </a:spcAft>
        <a:buClr>
          <a:srgbClr val="000000"/>
        </a:buClr>
        <a:buSzPct val="100000"/>
        <a:buFont typeface="Times New Roman" pitchFamily="-112" charset="0"/>
        <a:defRPr>
          <a:solidFill>
            <a:srgbClr val="EC237A"/>
          </a:solidFill>
          <a:latin typeface="VistaSansReg" charset="0"/>
          <a:ea typeface="Arial Unicode MS" pitchFamily="-112" charset="0"/>
          <a:cs typeface="Arial Unicode MS" pitchFamily="-112" charset="0"/>
        </a:defRPr>
      </a:lvl8pPr>
      <a:lvl9pPr marL="3886200" indent="-228600" algn="l" defTabSz="457200" rtl="0" fontAlgn="base">
        <a:lnSpc>
          <a:spcPct val="78000"/>
        </a:lnSpc>
        <a:spcBef>
          <a:spcPct val="0"/>
        </a:spcBef>
        <a:spcAft>
          <a:spcPct val="0"/>
        </a:spcAft>
        <a:buClr>
          <a:srgbClr val="000000"/>
        </a:buClr>
        <a:buSzPct val="100000"/>
        <a:buFont typeface="Times New Roman" pitchFamily="-112" charset="0"/>
        <a:defRPr>
          <a:solidFill>
            <a:srgbClr val="EC237A"/>
          </a:solidFill>
          <a:latin typeface="VistaSansReg" charset="0"/>
          <a:ea typeface="Arial Unicode MS" pitchFamily="-112" charset="0"/>
          <a:cs typeface="Arial Unicode MS" pitchFamily="-112" charset="0"/>
        </a:defRPr>
      </a:lvl9pPr>
    </p:titleStyle>
    <p:bodyStyle>
      <a:lvl1pPr marL="342900" indent="-342900" algn="l" defTabSz="457200" rtl="0" eaLnBrk="0" fontAlgn="base" hangingPunct="0">
        <a:lnSpc>
          <a:spcPct val="78000"/>
        </a:lnSpc>
        <a:spcBef>
          <a:spcPct val="0"/>
        </a:spcBef>
        <a:spcAft>
          <a:spcPts val="1425"/>
        </a:spcAft>
        <a:buClr>
          <a:srgbClr val="000000"/>
        </a:buClr>
        <a:buSzPct val="100000"/>
        <a:buFont typeface="Times New Roman" pitchFamily="-112" charset="0"/>
        <a:defRPr sz="1600">
          <a:solidFill>
            <a:srgbClr val="262626"/>
          </a:solidFill>
          <a:latin typeface="+mn-lt"/>
          <a:ea typeface="+mn-ea"/>
          <a:cs typeface="+mn-cs"/>
        </a:defRPr>
      </a:lvl1pPr>
      <a:lvl2pPr marL="742950" indent="-285750" algn="l" defTabSz="457200" rtl="0" eaLnBrk="0" fontAlgn="base" hangingPunct="0">
        <a:lnSpc>
          <a:spcPct val="78000"/>
        </a:lnSpc>
        <a:spcBef>
          <a:spcPct val="0"/>
        </a:spcBef>
        <a:spcAft>
          <a:spcPts val="1138"/>
        </a:spcAft>
        <a:buClr>
          <a:srgbClr val="000000"/>
        </a:buClr>
        <a:buSzPct val="100000"/>
        <a:buFont typeface="Times New Roman" pitchFamily="-112" charset="0"/>
        <a:defRPr sz="1600">
          <a:solidFill>
            <a:srgbClr val="262626"/>
          </a:solidFill>
          <a:latin typeface="+mn-lt"/>
          <a:ea typeface="+mn-ea"/>
          <a:cs typeface="+mn-cs"/>
        </a:defRPr>
      </a:lvl2pPr>
      <a:lvl3pPr marL="1143000" indent="-228600" algn="l" defTabSz="457200" rtl="0" eaLnBrk="0" fontAlgn="base" hangingPunct="0">
        <a:lnSpc>
          <a:spcPct val="78000"/>
        </a:lnSpc>
        <a:spcBef>
          <a:spcPct val="0"/>
        </a:spcBef>
        <a:spcAft>
          <a:spcPts val="850"/>
        </a:spcAft>
        <a:buClr>
          <a:srgbClr val="000000"/>
        </a:buClr>
        <a:buSzPct val="100000"/>
        <a:buFont typeface="Times New Roman" pitchFamily="-112" charset="0"/>
        <a:defRPr sz="1600">
          <a:solidFill>
            <a:srgbClr val="262626"/>
          </a:solidFill>
          <a:latin typeface="+mn-lt"/>
          <a:ea typeface="+mn-ea"/>
          <a:cs typeface="+mn-cs"/>
        </a:defRPr>
      </a:lvl3pPr>
      <a:lvl4pPr marL="1600200" indent="-228600" algn="l" defTabSz="457200" rtl="0" eaLnBrk="0" fontAlgn="base" hangingPunct="0">
        <a:lnSpc>
          <a:spcPct val="78000"/>
        </a:lnSpc>
        <a:spcBef>
          <a:spcPct val="0"/>
        </a:spcBef>
        <a:spcAft>
          <a:spcPts val="575"/>
        </a:spcAft>
        <a:buClr>
          <a:srgbClr val="000000"/>
        </a:buClr>
        <a:buSzPct val="100000"/>
        <a:buFont typeface="Times New Roman" pitchFamily="-112" charset="0"/>
        <a:defRPr sz="1600">
          <a:solidFill>
            <a:srgbClr val="262626"/>
          </a:solidFill>
          <a:latin typeface="+mn-lt"/>
          <a:ea typeface="+mn-ea"/>
          <a:cs typeface="+mn-cs"/>
        </a:defRPr>
      </a:lvl4pPr>
      <a:lvl5pPr marL="2057400" indent="-228600" algn="l" defTabSz="457200" rtl="0" eaLnBrk="0" fontAlgn="base" hangingPunct="0">
        <a:lnSpc>
          <a:spcPct val="78000"/>
        </a:lnSpc>
        <a:spcBef>
          <a:spcPct val="0"/>
        </a:spcBef>
        <a:spcAft>
          <a:spcPts val="288"/>
        </a:spcAft>
        <a:buClr>
          <a:srgbClr val="000000"/>
        </a:buClr>
        <a:buSzPct val="100000"/>
        <a:buFont typeface="Times New Roman" pitchFamily="-112" charset="0"/>
        <a:defRPr sz="2000">
          <a:solidFill>
            <a:srgbClr val="262626"/>
          </a:solidFill>
          <a:latin typeface="+mn-lt"/>
          <a:ea typeface="+mn-ea"/>
          <a:cs typeface="+mn-cs"/>
        </a:defRPr>
      </a:lvl5pPr>
      <a:lvl6pPr marL="2514600" indent="-228600" algn="l" defTabSz="457200" rtl="0" fontAlgn="base">
        <a:lnSpc>
          <a:spcPct val="78000"/>
        </a:lnSpc>
        <a:spcBef>
          <a:spcPct val="0"/>
        </a:spcBef>
        <a:spcAft>
          <a:spcPts val="288"/>
        </a:spcAft>
        <a:buClr>
          <a:srgbClr val="000000"/>
        </a:buClr>
        <a:buSzPct val="100000"/>
        <a:buFont typeface="Times New Roman" pitchFamily="-112" charset="0"/>
        <a:defRPr sz="2000">
          <a:solidFill>
            <a:srgbClr val="262626"/>
          </a:solidFill>
          <a:latin typeface="+mn-lt"/>
          <a:ea typeface="+mn-ea"/>
          <a:cs typeface="+mn-cs"/>
        </a:defRPr>
      </a:lvl6pPr>
      <a:lvl7pPr marL="2971800" indent="-228600" algn="l" defTabSz="457200" rtl="0" fontAlgn="base">
        <a:lnSpc>
          <a:spcPct val="78000"/>
        </a:lnSpc>
        <a:spcBef>
          <a:spcPct val="0"/>
        </a:spcBef>
        <a:spcAft>
          <a:spcPts val="288"/>
        </a:spcAft>
        <a:buClr>
          <a:srgbClr val="000000"/>
        </a:buClr>
        <a:buSzPct val="100000"/>
        <a:buFont typeface="Times New Roman" pitchFamily="-112" charset="0"/>
        <a:defRPr sz="2000">
          <a:solidFill>
            <a:srgbClr val="262626"/>
          </a:solidFill>
          <a:latin typeface="+mn-lt"/>
          <a:ea typeface="+mn-ea"/>
          <a:cs typeface="+mn-cs"/>
        </a:defRPr>
      </a:lvl7pPr>
      <a:lvl8pPr marL="3429000" indent="-228600" algn="l" defTabSz="457200" rtl="0" fontAlgn="base">
        <a:lnSpc>
          <a:spcPct val="78000"/>
        </a:lnSpc>
        <a:spcBef>
          <a:spcPct val="0"/>
        </a:spcBef>
        <a:spcAft>
          <a:spcPts val="288"/>
        </a:spcAft>
        <a:buClr>
          <a:srgbClr val="000000"/>
        </a:buClr>
        <a:buSzPct val="100000"/>
        <a:buFont typeface="Times New Roman" pitchFamily="-112" charset="0"/>
        <a:defRPr sz="2000">
          <a:solidFill>
            <a:srgbClr val="262626"/>
          </a:solidFill>
          <a:latin typeface="+mn-lt"/>
          <a:ea typeface="+mn-ea"/>
          <a:cs typeface="+mn-cs"/>
        </a:defRPr>
      </a:lvl8pPr>
      <a:lvl9pPr marL="3886200" indent="-228600" algn="l" defTabSz="457200" rtl="0" fontAlgn="base">
        <a:lnSpc>
          <a:spcPct val="78000"/>
        </a:lnSpc>
        <a:spcBef>
          <a:spcPct val="0"/>
        </a:spcBef>
        <a:spcAft>
          <a:spcPts val="288"/>
        </a:spcAft>
        <a:buClr>
          <a:srgbClr val="000000"/>
        </a:buClr>
        <a:buSzPct val="100000"/>
        <a:buFont typeface="Times New Roman" pitchFamily="-112" charset="0"/>
        <a:defRPr sz="2000">
          <a:solidFill>
            <a:srgbClr val="262626"/>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6145" name="AutoShape 1"/>
          <p:cNvSpPr>
            <a:spLocks noChangeArrowheads="1"/>
          </p:cNvSpPr>
          <p:nvPr/>
        </p:nvSpPr>
        <p:spPr bwMode="auto">
          <a:xfrm>
            <a:off x="3148013" y="228600"/>
            <a:ext cx="184150" cy="368300"/>
          </a:xfrm>
          <a:custGeom>
            <a:avLst/>
            <a:gdLst>
              <a:gd name="G0" fmla="*/ 513 1 2"/>
              <a:gd name="G1" fmla="*/ 1026 1 2"/>
              <a:gd name="G2" fmla="+- 1026 0 0"/>
              <a:gd name="G3" fmla="+- 513 0 0"/>
            </a:gdLst>
            <a:ahLst/>
            <a:cxnLst>
              <a:cxn ang="0">
                <a:pos x="r" y="vc"/>
              </a:cxn>
              <a:cxn ang="5400000">
                <a:pos x="hc" y="b"/>
              </a:cxn>
              <a:cxn ang="10800000">
                <a:pos x="l" y="vc"/>
              </a:cxn>
              <a:cxn ang="16200000">
                <a:pos x="hc" y="t"/>
              </a:cxn>
            </a:cxnLst>
            <a:rect l="0" t="0" r="0" b="0"/>
            <a:pathLst>
              <a:path>
                <a:moveTo>
                  <a:pt x="0" y="0"/>
                </a:moveTo>
                <a:lnTo>
                  <a:pt x="513" y="0"/>
                </a:lnTo>
                <a:lnTo>
                  <a:pt x="513" y="1026"/>
                </a:lnTo>
                <a:lnTo>
                  <a:pt x="0" y="1026"/>
                </a:lnTo>
                <a:close/>
              </a:path>
            </a:pathLst>
          </a:custGeom>
          <a:noFill/>
          <a:ln w="9525" cap="flat">
            <a:noFill/>
            <a:round/>
            <a:headEnd/>
            <a:tailEnd/>
          </a:ln>
          <a:effectLst/>
        </p:spPr>
        <p:txBody>
          <a:bodyPr wrap="none" anchor="ctr">
            <a:prstTxWarp prst="textNoShape">
              <a:avLst/>
            </a:prstTxWarp>
          </a:bodyPr>
          <a:lstStyle/>
          <a:p>
            <a:pPr>
              <a:defRPr/>
            </a:pPr>
            <a:endParaRPr lang="en-US"/>
          </a:p>
        </p:txBody>
      </p:sp>
      <p:sp>
        <p:nvSpPr>
          <p:cNvPr id="62467" name="Rectangle 2"/>
          <p:cNvSpPr>
            <a:spLocks noGrp="1" noChangeArrowheads="1"/>
          </p:cNvSpPr>
          <p:nvPr>
            <p:ph type="body" idx="1"/>
          </p:nvPr>
        </p:nvSpPr>
        <p:spPr bwMode="auto">
          <a:xfrm>
            <a:off x="469900" y="1189038"/>
            <a:ext cx="2857500" cy="2984500"/>
          </a:xfrm>
          <a:prstGeom prst="rect">
            <a:avLst/>
          </a:prstGeom>
          <a:noFill/>
          <a:ln w="9525">
            <a:noFill/>
            <a:round/>
            <a:headEnd/>
            <a:tailEnd/>
          </a:ln>
        </p:spPr>
        <p:txBody>
          <a:bodyPr vert="horz" wrap="square" lIns="91440" tIns="45720" rIns="91440" bIns="45720" numCol="1" anchor="ctr"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0"/>
            <a:r>
              <a:rPr lang="en-GB"/>
              <a:t>Seventh Outline LevelClick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2468" name="Rectangle 3"/>
          <p:cNvSpPr>
            <a:spLocks noGrp="1" noChangeArrowheads="1"/>
          </p:cNvSpPr>
          <p:nvPr>
            <p:ph type="title"/>
          </p:nvPr>
        </p:nvSpPr>
        <p:spPr bwMode="auto">
          <a:xfrm>
            <a:off x="160338" y="77788"/>
            <a:ext cx="6705600" cy="469900"/>
          </a:xfrm>
          <a:prstGeom prst="rect">
            <a:avLst/>
          </a:prstGeom>
          <a:noFill/>
          <a:ln w="9525">
            <a:noFill/>
            <a:round/>
            <a:headEnd/>
            <a:tailEnd/>
          </a:ln>
        </p:spPr>
        <p:txBody>
          <a:bodyPr vert="horz" wrap="square" lIns="90000" tIns="45000" rIns="90000" bIns="45000" numCol="1" anchor="t" anchorCtr="0" compatLnSpc="1">
            <a:prstTxWarp prst="textNoShape">
              <a:avLst/>
            </a:prstTxWarp>
          </a:bodyPr>
          <a:lstStyle/>
          <a:p>
            <a:pPr lvl="0"/>
            <a:r>
              <a:rPr lang="en-GB"/>
              <a:t>Click to edit the title text formatClick to edit Master title style</a:t>
            </a:r>
          </a:p>
        </p:txBody>
      </p:sp>
      <p:pic>
        <p:nvPicPr>
          <p:cNvPr id="62469" name="Picture 4"/>
          <p:cNvPicPr>
            <a:picLocks noChangeAspect="1" noChangeArrowheads="1"/>
          </p:cNvPicPr>
          <p:nvPr/>
        </p:nvPicPr>
        <p:blipFill>
          <a:blip r:embed="rId13"/>
          <a:srcRect/>
          <a:stretch>
            <a:fillRect/>
          </a:stretch>
        </p:blipFill>
        <p:spPr bwMode="auto">
          <a:xfrm>
            <a:off x="8699500" y="212725"/>
            <a:ext cx="185738" cy="131763"/>
          </a:xfrm>
          <a:prstGeom prst="rect">
            <a:avLst/>
          </a:prstGeom>
          <a:noFill/>
          <a:ln w="9525">
            <a:noFill/>
            <a:round/>
            <a:headEnd/>
            <a:tailEnd/>
          </a:ln>
        </p:spPr>
      </p:pic>
    </p:spTree>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p:txStyles>
    <p:titleStyle>
      <a:lvl1pPr algn="l" defTabSz="457200" rtl="0" eaLnBrk="0" fontAlgn="base" hangingPunct="0">
        <a:lnSpc>
          <a:spcPct val="78000"/>
        </a:lnSpc>
        <a:spcBef>
          <a:spcPct val="0"/>
        </a:spcBef>
        <a:spcAft>
          <a:spcPct val="0"/>
        </a:spcAft>
        <a:buClr>
          <a:srgbClr val="000000"/>
        </a:buClr>
        <a:buSzPct val="100000"/>
        <a:buFont typeface="Times New Roman" pitchFamily="-112" charset="0"/>
        <a:defRPr>
          <a:solidFill>
            <a:srgbClr val="EC237A"/>
          </a:solidFill>
          <a:latin typeface="+mj-lt"/>
          <a:ea typeface="+mj-ea"/>
          <a:cs typeface="+mj-cs"/>
        </a:defRPr>
      </a:lvl1pPr>
      <a:lvl2pPr algn="l" defTabSz="457200" rtl="0" eaLnBrk="0" fontAlgn="base" hangingPunct="0">
        <a:lnSpc>
          <a:spcPct val="78000"/>
        </a:lnSpc>
        <a:spcBef>
          <a:spcPct val="0"/>
        </a:spcBef>
        <a:spcAft>
          <a:spcPct val="0"/>
        </a:spcAft>
        <a:buClr>
          <a:srgbClr val="000000"/>
        </a:buClr>
        <a:buSzPct val="100000"/>
        <a:buFont typeface="Times New Roman" pitchFamily="-112" charset="0"/>
        <a:defRPr>
          <a:solidFill>
            <a:srgbClr val="EC237A"/>
          </a:solidFill>
          <a:latin typeface="VistaSansReg" charset="0"/>
          <a:ea typeface="Arial Unicode MS" pitchFamily="-112" charset="0"/>
          <a:cs typeface="Arial Unicode MS" pitchFamily="-112" charset="0"/>
        </a:defRPr>
      </a:lvl2pPr>
      <a:lvl3pPr algn="l" defTabSz="457200" rtl="0" eaLnBrk="0" fontAlgn="base" hangingPunct="0">
        <a:lnSpc>
          <a:spcPct val="78000"/>
        </a:lnSpc>
        <a:spcBef>
          <a:spcPct val="0"/>
        </a:spcBef>
        <a:spcAft>
          <a:spcPct val="0"/>
        </a:spcAft>
        <a:buClr>
          <a:srgbClr val="000000"/>
        </a:buClr>
        <a:buSzPct val="100000"/>
        <a:buFont typeface="Times New Roman" pitchFamily="-112" charset="0"/>
        <a:defRPr>
          <a:solidFill>
            <a:srgbClr val="EC237A"/>
          </a:solidFill>
          <a:latin typeface="VistaSansReg" charset="0"/>
          <a:ea typeface="Arial Unicode MS" pitchFamily="-112" charset="0"/>
          <a:cs typeface="Arial Unicode MS" pitchFamily="-112" charset="0"/>
        </a:defRPr>
      </a:lvl3pPr>
      <a:lvl4pPr algn="l" defTabSz="457200" rtl="0" eaLnBrk="0" fontAlgn="base" hangingPunct="0">
        <a:lnSpc>
          <a:spcPct val="78000"/>
        </a:lnSpc>
        <a:spcBef>
          <a:spcPct val="0"/>
        </a:spcBef>
        <a:spcAft>
          <a:spcPct val="0"/>
        </a:spcAft>
        <a:buClr>
          <a:srgbClr val="000000"/>
        </a:buClr>
        <a:buSzPct val="100000"/>
        <a:buFont typeface="Times New Roman" pitchFamily="-112" charset="0"/>
        <a:defRPr>
          <a:solidFill>
            <a:srgbClr val="EC237A"/>
          </a:solidFill>
          <a:latin typeface="VistaSansReg" charset="0"/>
          <a:ea typeface="Arial Unicode MS" pitchFamily="-112" charset="0"/>
          <a:cs typeface="Arial Unicode MS" pitchFamily="-112" charset="0"/>
        </a:defRPr>
      </a:lvl4pPr>
      <a:lvl5pPr algn="l" defTabSz="457200" rtl="0" eaLnBrk="0" fontAlgn="base" hangingPunct="0">
        <a:lnSpc>
          <a:spcPct val="78000"/>
        </a:lnSpc>
        <a:spcBef>
          <a:spcPct val="0"/>
        </a:spcBef>
        <a:spcAft>
          <a:spcPct val="0"/>
        </a:spcAft>
        <a:buClr>
          <a:srgbClr val="000000"/>
        </a:buClr>
        <a:buSzPct val="100000"/>
        <a:buFont typeface="Times New Roman" pitchFamily="-112" charset="0"/>
        <a:defRPr>
          <a:solidFill>
            <a:srgbClr val="EC237A"/>
          </a:solidFill>
          <a:latin typeface="VistaSansReg" charset="0"/>
          <a:ea typeface="Arial Unicode MS" pitchFamily="-112" charset="0"/>
          <a:cs typeface="Arial Unicode MS" pitchFamily="-112" charset="0"/>
        </a:defRPr>
      </a:lvl5pPr>
      <a:lvl6pPr marL="2514600" indent="-228600" algn="l" defTabSz="457200" rtl="0" fontAlgn="base">
        <a:lnSpc>
          <a:spcPct val="78000"/>
        </a:lnSpc>
        <a:spcBef>
          <a:spcPct val="0"/>
        </a:spcBef>
        <a:spcAft>
          <a:spcPct val="0"/>
        </a:spcAft>
        <a:buClr>
          <a:srgbClr val="000000"/>
        </a:buClr>
        <a:buSzPct val="100000"/>
        <a:buFont typeface="Times New Roman" pitchFamily="-112" charset="0"/>
        <a:defRPr>
          <a:solidFill>
            <a:srgbClr val="EC237A"/>
          </a:solidFill>
          <a:latin typeface="VistaSansReg" charset="0"/>
          <a:ea typeface="Arial Unicode MS" pitchFamily="-112" charset="0"/>
          <a:cs typeface="Arial Unicode MS" pitchFamily="-112" charset="0"/>
        </a:defRPr>
      </a:lvl6pPr>
      <a:lvl7pPr marL="2971800" indent="-228600" algn="l" defTabSz="457200" rtl="0" fontAlgn="base">
        <a:lnSpc>
          <a:spcPct val="78000"/>
        </a:lnSpc>
        <a:spcBef>
          <a:spcPct val="0"/>
        </a:spcBef>
        <a:spcAft>
          <a:spcPct val="0"/>
        </a:spcAft>
        <a:buClr>
          <a:srgbClr val="000000"/>
        </a:buClr>
        <a:buSzPct val="100000"/>
        <a:buFont typeface="Times New Roman" pitchFamily="-112" charset="0"/>
        <a:defRPr>
          <a:solidFill>
            <a:srgbClr val="EC237A"/>
          </a:solidFill>
          <a:latin typeface="VistaSansReg" charset="0"/>
          <a:ea typeface="Arial Unicode MS" pitchFamily="-112" charset="0"/>
          <a:cs typeface="Arial Unicode MS" pitchFamily="-112" charset="0"/>
        </a:defRPr>
      </a:lvl7pPr>
      <a:lvl8pPr marL="3429000" indent="-228600" algn="l" defTabSz="457200" rtl="0" fontAlgn="base">
        <a:lnSpc>
          <a:spcPct val="78000"/>
        </a:lnSpc>
        <a:spcBef>
          <a:spcPct val="0"/>
        </a:spcBef>
        <a:spcAft>
          <a:spcPct val="0"/>
        </a:spcAft>
        <a:buClr>
          <a:srgbClr val="000000"/>
        </a:buClr>
        <a:buSzPct val="100000"/>
        <a:buFont typeface="Times New Roman" pitchFamily="-112" charset="0"/>
        <a:defRPr>
          <a:solidFill>
            <a:srgbClr val="EC237A"/>
          </a:solidFill>
          <a:latin typeface="VistaSansReg" charset="0"/>
          <a:ea typeface="Arial Unicode MS" pitchFamily="-112" charset="0"/>
          <a:cs typeface="Arial Unicode MS" pitchFamily="-112" charset="0"/>
        </a:defRPr>
      </a:lvl8pPr>
      <a:lvl9pPr marL="3886200" indent="-228600" algn="l" defTabSz="457200" rtl="0" fontAlgn="base">
        <a:lnSpc>
          <a:spcPct val="78000"/>
        </a:lnSpc>
        <a:spcBef>
          <a:spcPct val="0"/>
        </a:spcBef>
        <a:spcAft>
          <a:spcPct val="0"/>
        </a:spcAft>
        <a:buClr>
          <a:srgbClr val="000000"/>
        </a:buClr>
        <a:buSzPct val="100000"/>
        <a:buFont typeface="Times New Roman" pitchFamily="-112" charset="0"/>
        <a:defRPr>
          <a:solidFill>
            <a:srgbClr val="EC237A"/>
          </a:solidFill>
          <a:latin typeface="VistaSansReg" charset="0"/>
          <a:ea typeface="Arial Unicode MS" pitchFamily="-112" charset="0"/>
          <a:cs typeface="Arial Unicode MS" pitchFamily="-112" charset="0"/>
        </a:defRPr>
      </a:lvl9pPr>
    </p:titleStyle>
    <p:bodyStyle>
      <a:lvl1pPr marL="342900" indent="-342900" algn="l" defTabSz="457200" rtl="0" eaLnBrk="0" fontAlgn="base" hangingPunct="0">
        <a:lnSpc>
          <a:spcPct val="78000"/>
        </a:lnSpc>
        <a:spcBef>
          <a:spcPct val="0"/>
        </a:spcBef>
        <a:spcAft>
          <a:spcPts val="1425"/>
        </a:spcAft>
        <a:buClr>
          <a:srgbClr val="000000"/>
        </a:buClr>
        <a:buSzPct val="100000"/>
        <a:buFont typeface="Times New Roman" pitchFamily="-112" charset="0"/>
        <a:defRPr sz="1600">
          <a:solidFill>
            <a:srgbClr val="262626"/>
          </a:solidFill>
          <a:latin typeface="+mn-lt"/>
          <a:ea typeface="+mn-ea"/>
          <a:cs typeface="+mn-cs"/>
        </a:defRPr>
      </a:lvl1pPr>
      <a:lvl2pPr marL="742950" indent="-285750" algn="l" defTabSz="457200" rtl="0" eaLnBrk="0" fontAlgn="base" hangingPunct="0">
        <a:lnSpc>
          <a:spcPct val="78000"/>
        </a:lnSpc>
        <a:spcBef>
          <a:spcPct val="0"/>
        </a:spcBef>
        <a:spcAft>
          <a:spcPts val="1138"/>
        </a:spcAft>
        <a:buClr>
          <a:srgbClr val="000000"/>
        </a:buClr>
        <a:buSzPct val="100000"/>
        <a:buFont typeface="Times New Roman" pitchFamily="-112" charset="0"/>
        <a:defRPr sz="1600">
          <a:solidFill>
            <a:srgbClr val="262626"/>
          </a:solidFill>
          <a:latin typeface="+mn-lt"/>
          <a:ea typeface="+mn-ea"/>
          <a:cs typeface="+mn-cs"/>
        </a:defRPr>
      </a:lvl2pPr>
      <a:lvl3pPr marL="1143000" indent="-228600" algn="l" defTabSz="457200" rtl="0" eaLnBrk="0" fontAlgn="base" hangingPunct="0">
        <a:lnSpc>
          <a:spcPct val="78000"/>
        </a:lnSpc>
        <a:spcBef>
          <a:spcPct val="0"/>
        </a:spcBef>
        <a:spcAft>
          <a:spcPts val="850"/>
        </a:spcAft>
        <a:buClr>
          <a:srgbClr val="000000"/>
        </a:buClr>
        <a:buSzPct val="100000"/>
        <a:buFont typeface="Times New Roman" pitchFamily="-112" charset="0"/>
        <a:defRPr sz="1600">
          <a:solidFill>
            <a:srgbClr val="262626"/>
          </a:solidFill>
          <a:latin typeface="+mn-lt"/>
          <a:ea typeface="+mn-ea"/>
          <a:cs typeface="+mn-cs"/>
        </a:defRPr>
      </a:lvl3pPr>
      <a:lvl4pPr marL="1600200" indent="-228600" algn="l" defTabSz="457200" rtl="0" eaLnBrk="0" fontAlgn="base" hangingPunct="0">
        <a:lnSpc>
          <a:spcPct val="78000"/>
        </a:lnSpc>
        <a:spcBef>
          <a:spcPct val="0"/>
        </a:spcBef>
        <a:spcAft>
          <a:spcPts val="575"/>
        </a:spcAft>
        <a:buClr>
          <a:srgbClr val="000000"/>
        </a:buClr>
        <a:buSzPct val="100000"/>
        <a:buFont typeface="Times New Roman" pitchFamily="-112" charset="0"/>
        <a:defRPr sz="1600">
          <a:solidFill>
            <a:srgbClr val="262626"/>
          </a:solidFill>
          <a:latin typeface="+mn-lt"/>
          <a:ea typeface="+mn-ea"/>
          <a:cs typeface="+mn-cs"/>
        </a:defRPr>
      </a:lvl4pPr>
      <a:lvl5pPr marL="2057400" indent="-228600" algn="l" defTabSz="457200" rtl="0" eaLnBrk="0" fontAlgn="base" hangingPunct="0">
        <a:lnSpc>
          <a:spcPct val="78000"/>
        </a:lnSpc>
        <a:spcBef>
          <a:spcPct val="0"/>
        </a:spcBef>
        <a:spcAft>
          <a:spcPts val="288"/>
        </a:spcAft>
        <a:buClr>
          <a:srgbClr val="000000"/>
        </a:buClr>
        <a:buSzPct val="100000"/>
        <a:buFont typeface="Times New Roman" pitchFamily="-112" charset="0"/>
        <a:defRPr sz="2000">
          <a:solidFill>
            <a:srgbClr val="262626"/>
          </a:solidFill>
          <a:latin typeface="+mn-lt"/>
          <a:ea typeface="+mn-ea"/>
          <a:cs typeface="+mn-cs"/>
        </a:defRPr>
      </a:lvl5pPr>
      <a:lvl6pPr marL="2514600" indent="-228600" algn="l" defTabSz="457200" rtl="0" fontAlgn="base">
        <a:lnSpc>
          <a:spcPct val="78000"/>
        </a:lnSpc>
        <a:spcBef>
          <a:spcPct val="0"/>
        </a:spcBef>
        <a:spcAft>
          <a:spcPts val="288"/>
        </a:spcAft>
        <a:buClr>
          <a:srgbClr val="000000"/>
        </a:buClr>
        <a:buSzPct val="100000"/>
        <a:buFont typeface="Times New Roman" pitchFamily="-112" charset="0"/>
        <a:defRPr sz="2000">
          <a:solidFill>
            <a:srgbClr val="262626"/>
          </a:solidFill>
          <a:latin typeface="+mn-lt"/>
          <a:ea typeface="+mn-ea"/>
          <a:cs typeface="+mn-cs"/>
        </a:defRPr>
      </a:lvl6pPr>
      <a:lvl7pPr marL="2971800" indent="-228600" algn="l" defTabSz="457200" rtl="0" fontAlgn="base">
        <a:lnSpc>
          <a:spcPct val="78000"/>
        </a:lnSpc>
        <a:spcBef>
          <a:spcPct val="0"/>
        </a:spcBef>
        <a:spcAft>
          <a:spcPts val="288"/>
        </a:spcAft>
        <a:buClr>
          <a:srgbClr val="000000"/>
        </a:buClr>
        <a:buSzPct val="100000"/>
        <a:buFont typeface="Times New Roman" pitchFamily="-112" charset="0"/>
        <a:defRPr sz="2000">
          <a:solidFill>
            <a:srgbClr val="262626"/>
          </a:solidFill>
          <a:latin typeface="+mn-lt"/>
          <a:ea typeface="+mn-ea"/>
          <a:cs typeface="+mn-cs"/>
        </a:defRPr>
      </a:lvl7pPr>
      <a:lvl8pPr marL="3429000" indent="-228600" algn="l" defTabSz="457200" rtl="0" fontAlgn="base">
        <a:lnSpc>
          <a:spcPct val="78000"/>
        </a:lnSpc>
        <a:spcBef>
          <a:spcPct val="0"/>
        </a:spcBef>
        <a:spcAft>
          <a:spcPts val="288"/>
        </a:spcAft>
        <a:buClr>
          <a:srgbClr val="000000"/>
        </a:buClr>
        <a:buSzPct val="100000"/>
        <a:buFont typeface="Times New Roman" pitchFamily="-112" charset="0"/>
        <a:defRPr sz="2000">
          <a:solidFill>
            <a:srgbClr val="262626"/>
          </a:solidFill>
          <a:latin typeface="+mn-lt"/>
          <a:ea typeface="+mn-ea"/>
          <a:cs typeface="+mn-cs"/>
        </a:defRPr>
      </a:lvl8pPr>
      <a:lvl9pPr marL="3886200" indent="-228600" algn="l" defTabSz="457200" rtl="0" fontAlgn="base">
        <a:lnSpc>
          <a:spcPct val="78000"/>
        </a:lnSpc>
        <a:spcBef>
          <a:spcPct val="0"/>
        </a:spcBef>
        <a:spcAft>
          <a:spcPts val="288"/>
        </a:spcAft>
        <a:buClr>
          <a:srgbClr val="000000"/>
        </a:buClr>
        <a:buSzPct val="100000"/>
        <a:buFont typeface="Times New Roman" pitchFamily="-112" charset="0"/>
        <a:defRPr sz="2000">
          <a:solidFill>
            <a:srgbClr val="262626"/>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7169" name="AutoShape 1"/>
          <p:cNvSpPr>
            <a:spLocks noChangeArrowheads="1"/>
          </p:cNvSpPr>
          <p:nvPr/>
        </p:nvSpPr>
        <p:spPr bwMode="auto">
          <a:xfrm>
            <a:off x="3148013" y="228600"/>
            <a:ext cx="184150" cy="368300"/>
          </a:xfrm>
          <a:custGeom>
            <a:avLst/>
            <a:gdLst>
              <a:gd name="G0" fmla="*/ 513 1 2"/>
              <a:gd name="G1" fmla="*/ 1026 1 2"/>
              <a:gd name="G2" fmla="+- 1026 0 0"/>
              <a:gd name="G3" fmla="+- 513 0 0"/>
            </a:gdLst>
            <a:ahLst/>
            <a:cxnLst>
              <a:cxn ang="0">
                <a:pos x="r" y="vc"/>
              </a:cxn>
              <a:cxn ang="5400000">
                <a:pos x="hc" y="b"/>
              </a:cxn>
              <a:cxn ang="10800000">
                <a:pos x="l" y="vc"/>
              </a:cxn>
              <a:cxn ang="16200000">
                <a:pos x="hc" y="t"/>
              </a:cxn>
            </a:cxnLst>
            <a:rect l="0" t="0" r="0" b="0"/>
            <a:pathLst>
              <a:path>
                <a:moveTo>
                  <a:pt x="0" y="0"/>
                </a:moveTo>
                <a:lnTo>
                  <a:pt x="513" y="0"/>
                </a:lnTo>
                <a:lnTo>
                  <a:pt x="513" y="1026"/>
                </a:lnTo>
                <a:lnTo>
                  <a:pt x="0" y="1026"/>
                </a:lnTo>
                <a:close/>
              </a:path>
            </a:pathLst>
          </a:custGeom>
          <a:noFill/>
          <a:ln w="9525" cap="flat">
            <a:noFill/>
            <a:round/>
            <a:headEnd/>
            <a:tailEnd/>
          </a:ln>
          <a:effectLst/>
        </p:spPr>
        <p:txBody>
          <a:bodyPr wrap="none" anchor="ctr">
            <a:prstTxWarp prst="textNoShape">
              <a:avLst/>
            </a:prstTxWarp>
          </a:bodyPr>
          <a:lstStyle/>
          <a:p>
            <a:pPr>
              <a:defRPr/>
            </a:pPr>
            <a:endParaRPr lang="en-US"/>
          </a:p>
        </p:txBody>
      </p:sp>
      <p:sp>
        <p:nvSpPr>
          <p:cNvPr id="74755" name="Rectangle 2"/>
          <p:cNvSpPr>
            <a:spLocks noGrp="1" noChangeArrowheads="1"/>
          </p:cNvSpPr>
          <p:nvPr>
            <p:ph type="title"/>
          </p:nvPr>
        </p:nvSpPr>
        <p:spPr bwMode="auto">
          <a:xfrm>
            <a:off x="469900" y="757238"/>
            <a:ext cx="8253413" cy="3627437"/>
          </a:xfrm>
          <a:prstGeom prst="rect">
            <a:avLst/>
          </a:prstGeom>
          <a:noFill/>
          <a:ln w="9525">
            <a:noFill/>
            <a:round/>
            <a:headEnd/>
            <a:tailEnd/>
          </a:ln>
        </p:spPr>
        <p:txBody>
          <a:bodyPr vert="horz" wrap="square" lIns="90000" tIns="45000" rIns="90000" bIns="45000" numCol="1" anchor="ctr" anchorCtr="0" compatLnSpc="1">
            <a:prstTxWarp prst="textNoShape">
              <a:avLst/>
            </a:prstTxWarp>
          </a:bodyPr>
          <a:lstStyle/>
          <a:p>
            <a:pPr lvl="0"/>
            <a:r>
              <a:rPr lang="en-GB"/>
              <a:t>Click to edit the title text formatClick to edit Master title style</a:t>
            </a:r>
          </a:p>
        </p:txBody>
      </p:sp>
      <p:pic>
        <p:nvPicPr>
          <p:cNvPr id="74756" name="Picture 3"/>
          <p:cNvPicPr>
            <a:picLocks noChangeAspect="1" noChangeArrowheads="1"/>
          </p:cNvPicPr>
          <p:nvPr/>
        </p:nvPicPr>
        <p:blipFill>
          <a:blip r:embed="rId13"/>
          <a:srcRect/>
          <a:stretch>
            <a:fillRect/>
          </a:stretch>
        </p:blipFill>
        <p:spPr bwMode="auto">
          <a:xfrm>
            <a:off x="8699500" y="212725"/>
            <a:ext cx="185738" cy="131763"/>
          </a:xfrm>
          <a:prstGeom prst="rect">
            <a:avLst/>
          </a:prstGeom>
          <a:noFill/>
          <a:ln w="9525">
            <a:noFill/>
            <a:round/>
            <a:headEnd/>
            <a:tailEnd/>
          </a:ln>
        </p:spPr>
      </p:pic>
      <p:sp>
        <p:nvSpPr>
          <p:cNvPr id="74757" name="Rectangle 4"/>
          <p:cNvSpPr>
            <a:spLocks noGrp="1" noChangeArrowheads="1"/>
          </p:cNvSpPr>
          <p:nvPr>
            <p:ph type="body" idx="1"/>
          </p:nvPr>
        </p:nvSpPr>
        <p:spPr bwMode="auto">
          <a:xfrm>
            <a:off x="457200" y="1203325"/>
            <a:ext cx="8228013" cy="2981325"/>
          </a:xfrm>
          <a:prstGeom prst="rect">
            <a:avLst/>
          </a:prstGeom>
          <a:noFill/>
          <a:ln w="9525">
            <a:noFill/>
            <a:round/>
            <a:headEnd/>
            <a:tailEnd/>
          </a:ln>
        </p:spPr>
        <p:txBody>
          <a:bodyPr vert="horz" wrap="square" lIns="0" tIns="44352" rIns="0" bIns="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p:txBody>
      </p:sp>
    </p:spTree>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Lst>
  <p:txStyles>
    <p:titleStyle>
      <a:lvl1pPr algn="l" defTabSz="457200" rtl="0" eaLnBrk="0" fontAlgn="base" hangingPunct="0">
        <a:lnSpc>
          <a:spcPct val="78000"/>
        </a:lnSpc>
        <a:spcBef>
          <a:spcPct val="0"/>
        </a:spcBef>
        <a:spcAft>
          <a:spcPct val="0"/>
        </a:spcAft>
        <a:buClr>
          <a:srgbClr val="000000"/>
        </a:buClr>
        <a:buSzPct val="100000"/>
        <a:buFont typeface="Times New Roman" pitchFamily="-112" charset="0"/>
        <a:defRPr>
          <a:solidFill>
            <a:srgbClr val="EC237A"/>
          </a:solidFill>
          <a:latin typeface="+mj-lt"/>
          <a:ea typeface="+mj-ea"/>
          <a:cs typeface="+mj-cs"/>
        </a:defRPr>
      </a:lvl1pPr>
      <a:lvl2pPr algn="l" defTabSz="457200" rtl="0" eaLnBrk="0" fontAlgn="base" hangingPunct="0">
        <a:lnSpc>
          <a:spcPct val="78000"/>
        </a:lnSpc>
        <a:spcBef>
          <a:spcPct val="0"/>
        </a:spcBef>
        <a:spcAft>
          <a:spcPct val="0"/>
        </a:spcAft>
        <a:buClr>
          <a:srgbClr val="000000"/>
        </a:buClr>
        <a:buSzPct val="100000"/>
        <a:buFont typeface="Times New Roman" pitchFamily="-112" charset="0"/>
        <a:defRPr>
          <a:solidFill>
            <a:srgbClr val="EC237A"/>
          </a:solidFill>
          <a:latin typeface="VistaSansReg" charset="0"/>
          <a:ea typeface="Arial Unicode MS" pitchFamily="-112" charset="0"/>
          <a:cs typeface="Arial Unicode MS" pitchFamily="-112" charset="0"/>
        </a:defRPr>
      </a:lvl2pPr>
      <a:lvl3pPr algn="l" defTabSz="457200" rtl="0" eaLnBrk="0" fontAlgn="base" hangingPunct="0">
        <a:lnSpc>
          <a:spcPct val="78000"/>
        </a:lnSpc>
        <a:spcBef>
          <a:spcPct val="0"/>
        </a:spcBef>
        <a:spcAft>
          <a:spcPct val="0"/>
        </a:spcAft>
        <a:buClr>
          <a:srgbClr val="000000"/>
        </a:buClr>
        <a:buSzPct val="100000"/>
        <a:buFont typeface="Times New Roman" pitchFamily="-112" charset="0"/>
        <a:defRPr>
          <a:solidFill>
            <a:srgbClr val="EC237A"/>
          </a:solidFill>
          <a:latin typeface="VistaSansReg" charset="0"/>
          <a:ea typeface="Arial Unicode MS" pitchFamily="-112" charset="0"/>
          <a:cs typeface="Arial Unicode MS" pitchFamily="-112" charset="0"/>
        </a:defRPr>
      </a:lvl3pPr>
      <a:lvl4pPr algn="l" defTabSz="457200" rtl="0" eaLnBrk="0" fontAlgn="base" hangingPunct="0">
        <a:lnSpc>
          <a:spcPct val="78000"/>
        </a:lnSpc>
        <a:spcBef>
          <a:spcPct val="0"/>
        </a:spcBef>
        <a:spcAft>
          <a:spcPct val="0"/>
        </a:spcAft>
        <a:buClr>
          <a:srgbClr val="000000"/>
        </a:buClr>
        <a:buSzPct val="100000"/>
        <a:buFont typeface="Times New Roman" pitchFamily="-112" charset="0"/>
        <a:defRPr>
          <a:solidFill>
            <a:srgbClr val="EC237A"/>
          </a:solidFill>
          <a:latin typeface="VistaSansReg" charset="0"/>
          <a:ea typeface="Arial Unicode MS" pitchFamily="-112" charset="0"/>
          <a:cs typeface="Arial Unicode MS" pitchFamily="-112" charset="0"/>
        </a:defRPr>
      </a:lvl4pPr>
      <a:lvl5pPr algn="l" defTabSz="457200" rtl="0" eaLnBrk="0" fontAlgn="base" hangingPunct="0">
        <a:lnSpc>
          <a:spcPct val="78000"/>
        </a:lnSpc>
        <a:spcBef>
          <a:spcPct val="0"/>
        </a:spcBef>
        <a:spcAft>
          <a:spcPct val="0"/>
        </a:spcAft>
        <a:buClr>
          <a:srgbClr val="000000"/>
        </a:buClr>
        <a:buSzPct val="100000"/>
        <a:buFont typeface="Times New Roman" pitchFamily="-112" charset="0"/>
        <a:defRPr>
          <a:solidFill>
            <a:srgbClr val="EC237A"/>
          </a:solidFill>
          <a:latin typeface="VistaSansReg" charset="0"/>
          <a:ea typeface="Arial Unicode MS" pitchFamily="-112" charset="0"/>
          <a:cs typeface="Arial Unicode MS" pitchFamily="-112" charset="0"/>
        </a:defRPr>
      </a:lvl5pPr>
      <a:lvl6pPr marL="2514600" indent="-228600" algn="l" defTabSz="457200" rtl="0" fontAlgn="base">
        <a:lnSpc>
          <a:spcPct val="78000"/>
        </a:lnSpc>
        <a:spcBef>
          <a:spcPct val="0"/>
        </a:spcBef>
        <a:spcAft>
          <a:spcPct val="0"/>
        </a:spcAft>
        <a:buClr>
          <a:srgbClr val="000000"/>
        </a:buClr>
        <a:buSzPct val="100000"/>
        <a:buFont typeface="Times New Roman" pitchFamily="-112" charset="0"/>
        <a:defRPr>
          <a:solidFill>
            <a:srgbClr val="EC237A"/>
          </a:solidFill>
          <a:latin typeface="VistaSansReg" charset="0"/>
          <a:ea typeface="Arial Unicode MS" pitchFamily="-112" charset="0"/>
          <a:cs typeface="Arial Unicode MS" pitchFamily="-112" charset="0"/>
        </a:defRPr>
      </a:lvl6pPr>
      <a:lvl7pPr marL="2971800" indent="-228600" algn="l" defTabSz="457200" rtl="0" fontAlgn="base">
        <a:lnSpc>
          <a:spcPct val="78000"/>
        </a:lnSpc>
        <a:spcBef>
          <a:spcPct val="0"/>
        </a:spcBef>
        <a:spcAft>
          <a:spcPct val="0"/>
        </a:spcAft>
        <a:buClr>
          <a:srgbClr val="000000"/>
        </a:buClr>
        <a:buSzPct val="100000"/>
        <a:buFont typeface="Times New Roman" pitchFamily="-112" charset="0"/>
        <a:defRPr>
          <a:solidFill>
            <a:srgbClr val="EC237A"/>
          </a:solidFill>
          <a:latin typeface="VistaSansReg" charset="0"/>
          <a:ea typeface="Arial Unicode MS" pitchFamily="-112" charset="0"/>
          <a:cs typeface="Arial Unicode MS" pitchFamily="-112" charset="0"/>
        </a:defRPr>
      </a:lvl7pPr>
      <a:lvl8pPr marL="3429000" indent="-228600" algn="l" defTabSz="457200" rtl="0" fontAlgn="base">
        <a:lnSpc>
          <a:spcPct val="78000"/>
        </a:lnSpc>
        <a:spcBef>
          <a:spcPct val="0"/>
        </a:spcBef>
        <a:spcAft>
          <a:spcPct val="0"/>
        </a:spcAft>
        <a:buClr>
          <a:srgbClr val="000000"/>
        </a:buClr>
        <a:buSzPct val="100000"/>
        <a:buFont typeface="Times New Roman" pitchFamily="-112" charset="0"/>
        <a:defRPr>
          <a:solidFill>
            <a:srgbClr val="EC237A"/>
          </a:solidFill>
          <a:latin typeface="VistaSansReg" charset="0"/>
          <a:ea typeface="Arial Unicode MS" pitchFamily="-112" charset="0"/>
          <a:cs typeface="Arial Unicode MS" pitchFamily="-112" charset="0"/>
        </a:defRPr>
      </a:lvl8pPr>
      <a:lvl9pPr marL="3886200" indent="-228600" algn="l" defTabSz="457200" rtl="0" fontAlgn="base">
        <a:lnSpc>
          <a:spcPct val="78000"/>
        </a:lnSpc>
        <a:spcBef>
          <a:spcPct val="0"/>
        </a:spcBef>
        <a:spcAft>
          <a:spcPct val="0"/>
        </a:spcAft>
        <a:buClr>
          <a:srgbClr val="000000"/>
        </a:buClr>
        <a:buSzPct val="100000"/>
        <a:buFont typeface="Times New Roman" pitchFamily="-112" charset="0"/>
        <a:defRPr>
          <a:solidFill>
            <a:srgbClr val="EC237A"/>
          </a:solidFill>
          <a:latin typeface="VistaSansReg" charset="0"/>
          <a:ea typeface="Arial Unicode MS" pitchFamily="-112" charset="0"/>
          <a:cs typeface="Arial Unicode MS" pitchFamily="-112" charset="0"/>
        </a:defRPr>
      </a:lvl9pPr>
    </p:titleStyle>
    <p:bodyStyle>
      <a:lvl1pPr marL="342900" indent="-342900" algn="l" defTabSz="457200" rtl="0" eaLnBrk="0" fontAlgn="base" hangingPunct="0">
        <a:lnSpc>
          <a:spcPct val="78000"/>
        </a:lnSpc>
        <a:spcBef>
          <a:spcPct val="0"/>
        </a:spcBef>
        <a:spcAft>
          <a:spcPts val="1425"/>
        </a:spcAft>
        <a:buClr>
          <a:srgbClr val="000000"/>
        </a:buClr>
        <a:buSzPct val="100000"/>
        <a:buFont typeface="Times New Roman" pitchFamily="-112" charset="0"/>
        <a:defRPr sz="1600">
          <a:solidFill>
            <a:srgbClr val="262626"/>
          </a:solidFill>
          <a:latin typeface="+mn-lt"/>
          <a:ea typeface="+mn-ea"/>
          <a:cs typeface="+mn-cs"/>
        </a:defRPr>
      </a:lvl1pPr>
      <a:lvl2pPr marL="742950" indent="-285750" algn="l" defTabSz="457200" rtl="0" eaLnBrk="0" fontAlgn="base" hangingPunct="0">
        <a:lnSpc>
          <a:spcPct val="78000"/>
        </a:lnSpc>
        <a:spcBef>
          <a:spcPct val="0"/>
        </a:spcBef>
        <a:spcAft>
          <a:spcPts val="1138"/>
        </a:spcAft>
        <a:buClr>
          <a:srgbClr val="000000"/>
        </a:buClr>
        <a:buSzPct val="100000"/>
        <a:buFont typeface="Times New Roman" pitchFamily="-112" charset="0"/>
        <a:defRPr sz="1600">
          <a:solidFill>
            <a:srgbClr val="262626"/>
          </a:solidFill>
          <a:latin typeface="+mn-lt"/>
          <a:ea typeface="+mn-ea"/>
          <a:cs typeface="+mn-cs"/>
        </a:defRPr>
      </a:lvl2pPr>
      <a:lvl3pPr marL="1143000" indent="-228600" algn="l" defTabSz="457200" rtl="0" eaLnBrk="0" fontAlgn="base" hangingPunct="0">
        <a:lnSpc>
          <a:spcPct val="78000"/>
        </a:lnSpc>
        <a:spcBef>
          <a:spcPct val="0"/>
        </a:spcBef>
        <a:spcAft>
          <a:spcPts val="850"/>
        </a:spcAft>
        <a:buClr>
          <a:srgbClr val="000000"/>
        </a:buClr>
        <a:buSzPct val="100000"/>
        <a:buFont typeface="Times New Roman" pitchFamily="-112" charset="0"/>
        <a:defRPr sz="1600">
          <a:solidFill>
            <a:srgbClr val="262626"/>
          </a:solidFill>
          <a:latin typeface="+mn-lt"/>
          <a:ea typeface="+mn-ea"/>
          <a:cs typeface="+mn-cs"/>
        </a:defRPr>
      </a:lvl3pPr>
      <a:lvl4pPr marL="1600200" indent="-228600" algn="l" defTabSz="457200" rtl="0" eaLnBrk="0" fontAlgn="base" hangingPunct="0">
        <a:lnSpc>
          <a:spcPct val="78000"/>
        </a:lnSpc>
        <a:spcBef>
          <a:spcPct val="0"/>
        </a:spcBef>
        <a:spcAft>
          <a:spcPts val="575"/>
        </a:spcAft>
        <a:buClr>
          <a:srgbClr val="000000"/>
        </a:buClr>
        <a:buSzPct val="100000"/>
        <a:buFont typeface="Times New Roman" pitchFamily="-112" charset="0"/>
        <a:defRPr sz="1600">
          <a:solidFill>
            <a:srgbClr val="262626"/>
          </a:solidFill>
          <a:latin typeface="+mn-lt"/>
          <a:ea typeface="+mn-ea"/>
          <a:cs typeface="+mn-cs"/>
        </a:defRPr>
      </a:lvl4pPr>
      <a:lvl5pPr marL="2057400" indent="-228600" algn="l" defTabSz="457200" rtl="0" eaLnBrk="0" fontAlgn="base" hangingPunct="0">
        <a:lnSpc>
          <a:spcPct val="78000"/>
        </a:lnSpc>
        <a:spcBef>
          <a:spcPct val="0"/>
        </a:spcBef>
        <a:spcAft>
          <a:spcPts val="288"/>
        </a:spcAft>
        <a:buClr>
          <a:srgbClr val="000000"/>
        </a:buClr>
        <a:buSzPct val="100000"/>
        <a:buFont typeface="Times New Roman" pitchFamily="-112" charset="0"/>
        <a:defRPr sz="2000">
          <a:solidFill>
            <a:srgbClr val="262626"/>
          </a:solidFill>
          <a:latin typeface="+mn-lt"/>
          <a:ea typeface="+mn-ea"/>
          <a:cs typeface="+mn-cs"/>
        </a:defRPr>
      </a:lvl5pPr>
      <a:lvl6pPr marL="2514600" indent="-228600" algn="l" defTabSz="457200" rtl="0" fontAlgn="base">
        <a:lnSpc>
          <a:spcPct val="78000"/>
        </a:lnSpc>
        <a:spcBef>
          <a:spcPct val="0"/>
        </a:spcBef>
        <a:spcAft>
          <a:spcPts val="288"/>
        </a:spcAft>
        <a:buClr>
          <a:srgbClr val="000000"/>
        </a:buClr>
        <a:buSzPct val="100000"/>
        <a:buFont typeface="Times New Roman" pitchFamily="-112" charset="0"/>
        <a:defRPr sz="2000">
          <a:solidFill>
            <a:srgbClr val="262626"/>
          </a:solidFill>
          <a:latin typeface="+mn-lt"/>
          <a:ea typeface="+mn-ea"/>
          <a:cs typeface="+mn-cs"/>
        </a:defRPr>
      </a:lvl6pPr>
      <a:lvl7pPr marL="2971800" indent="-228600" algn="l" defTabSz="457200" rtl="0" fontAlgn="base">
        <a:lnSpc>
          <a:spcPct val="78000"/>
        </a:lnSpc>
        <a:spcBef>
          <a:spcPct val="0"/>
        </a:spcBef>
        <a:spcAft>
          <a:spcPts val="288"/>
        </a:spcAft>
        <a:buClr>
          <a:srgbClr val="000000"/>
        </a:buClr>
        <a:buSzPct val="100000"/>
        <a:buFont typeface="Times New Roman" pitchFamily="-112" charset="0"/>
        <a:defRPr sz="2000">
          <a:solidFill>
            <a:srgbClr val="262626"/>
          </a:solidFill>
          <a:latin typeface="+mn-lt"/>
          <a:ea typeface="+mn-ea"/>
          <a:cs typeface="+mn-cs"/>
        </a:defRPr>
      </a:lvl7pPr>
      <a:lvl8pPr marL="3429000" indent="-228600" algn="l" defTabSz="457200" rtl="0" fontAlgn="base">
        <a:lnSpc>
          <a:spcPct val="78000"/>
        </a:lnSpc>
        <a:spcBef>
          <a:spcPct val="0"/>
        </a:spcBef>
        <a:spcAft>
          <a:spcPts val="288"/>
        </a:spcAft>
        <a:buClr>
          <a:srgbClr val="000000"/>
        </a:buClr>
        <a:buSzPct val="100000"/>
        <a:buFont typeface="Times New Roman" pitchFamily="-112" charset="0"/>
        <a:defRPr sz="2000">
          <a:solidFill>
            <a:srgbClr val="262626"/>
          </a:solidFill>
          <a:latin typeface="+mn-lt"/>
          <a:ea typeface="+mn-ea"/>
          <a:cs typeface="+mn-cs"/>
        </a:defRPr>
      </a:lvl8pPr>
      <a:lvl9pPr marL="3886200" indent="-228600" algn="l" defTabSz="457200" rtl="0" fontAlgn="base">
        <a:lnSpc>
          <a:spcPct val="78000"/>
        </a:lnSpc>
        <a:spcBef>
          <a:spcPct val="0"/>
        </a:spcBef>
        <a:spcAft>
          <a:spcPts val="288"/>
        </a:spcAft>
        <a:buClr>
          <a:srgbClr val="000000"/>
        </a:buClr>
        <a:buSzPct val="100000"/>
        <a:buFont typeface="Times New Roman" pitchFamily="-112" charset="0"/>
        <a:defRPr sz="2000">
          <a:solidFill>
            <a:srgbClr val="262626"/>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E92076"/>
        </a:solidFill>
        <a:effectLst/>
      </p:bgPr>
    </p:bg>
    <p:spTree>
      <p:nvGrpSpPr>
        <p:cNvPr id="1" name=""/>
        <p:cNvGrpSpPr/>
        <p:nvPr/>
      </p:nvGrpSpPr>
      <p:grpSpPr>
        <a:xfrm>
          <a:off x="0" y="0"/>
          <a:ext cx="0" cy="0"/>
          <a:chOff x="0" y="0"/>
          <a:chExt cx="0" cy="0"/>
        </a:xfrm>
      </p:grpSpPr>
      <p:sp>
        <p:nvSpPr>
          <p:cNvPr id="8193" name="AutoShape 1"/>
          <p:cNvSpPr>
            <a:spLocks noChangeArrowheads="1"/>
          </p:cNvSpPr>
          <p:nvPr/>
        </p:nvSpPr>
        <p:spPr bwMode="auto">
          <a:xfrm>
            <a:off x="3148013" y="228600"/>
            <a:ext cx="184150" cy="368300"/>
          </a:xfrm>
          <a:custGeom>
            <a:avLst/>
            <a:gdLst>
              <a:gd name="G0" fmla="*/ 513 1 2"/>
              <a:gd name="G1" fmla="*/ 1026 1 2"/>
              <a:gd name="G2" fmla="+- 1026 0 0"/>
              <a:gd name="G3" fmla="+- 513 0 0"/>
            </a:gdLst>
            <a:ahLst/>
            <a:cxnLst>
              <a:cxn ang="0">
                <a:pos x="r" y="vc"/>
              </a:cxn>
              <a:cxn ang="5400000">
                <a:pos x="hc" y="b"/>
              </a:cxn>
              <a:cxn ang="10800000">
                <a:pos x="l" y="vc"/>
              </a:cxn>
              <a:cxn ang="16200000">
                <a:pos x="hc" y="t"/>
              </a:cxn>
            </a:cxnLst>
            <a:rect l="0" t="0" r="0" b="0"/>
            <a:pathLst>
              <a:path>
                <a:moveTo>
                  <a:pt x="0" y="0"/>
                </a:moveTo>
                <a:lnTo>
                  <a:pt x="513" y="0"/>
                </a:lnTo>
                <a:lnTo>
                  <a:pt x="513" y="1026"/>
                </a:lnTo>
                <a:lnTo>
                  <a:pt x="0" y="1026"/>
                </a:lnTo>
                <a:close/>
              </a:path>
            </a:pathLst>
          </a:custGeom>
          <a:noFill/>
          <a:ln w="9525" cap="flat">
            <a:noFill/>
            <a:round/>
            <a:headEnd/>
            <a:tailEnd/>
          </a:ln>
          <a:effectLst/>
        </p:spPr>
        <p:txBody>
          <a:bodyPr wrap="none" anchor="ctr">
            <a:prstTxWarp prst="textNoShape">
              <a:avLst/>
            </a:prstTxWarp>
          </a:bodyPr>
          <a:lstStyle/>
          <a:p>
            <a:pPr>
              <a:defRPr/>
            </a:pPr>
            <a:endParaRPr lang="en-US"/>
          </a:p>
        </p:txBody>
      </p:sp>
      <p:sp>
        <p:nvSpPr>
          <p:cNvPr id="87043" name="Rectangle 2"/>
          <p:cNvSpPr>
            <a:spLocks noGrp="1" noChangeArrowheads="1"/>
          </p:cNvSpPr>
          <p:nvPr>
            <p:ph type="title"/>
          </p:nvPr>
        </p:nvSpPr>
        <p:spPr bwMode="auto">
          <a:xfrm>
            <a:off x="469900" y="757238"/>
            <a:ext cx="8253413" cy="3627437"/>
          </a:xfrm>
          <a:prstGeom prst="rect">
            <a:avLst/>
          </a:prstGeom>
          <a:noFill/>
          <a:ln w="9525">
            <a:noFill/>
            <a:round/>
            <a:headEnd/>
            <a:tailEnd/>
          </a:ln>
        </p:spPr>
        <p:txBody>
          <a:bodyPr vert="horz" wrap="square" lIns="90000" tIns="45000" rIns="90000" bIns="45000" numCol="1" anchor="ctr" anchorCtr="0" compatLnSpc="1">
            <a:prstTxWarp prst="textNoShape">
              <a:avLst/>
            </a:prstTxWarp>
          </a:bodyPr>
          <a:lstStyle/>
          <a:p>
            <a:pPr lvl="0"/>
            <a:r>
              <a:rPr lang="en-GB"/>
              <a:t>Click to edit the title text formatClick to edit Master title style</a:t>
            </a:r>
          </a:p>
        </p:txBody>
      </p:sp>
      <p:pic>
        <p:nvPicPr>
          <p:cNvPr id="87044" name="Picture 3"/>
          <p:cNvPicPr>
            <a:picLocks noChangeAspect="1" noChangeArrowheads="1"/>
          </p:cNvPicPr>
          <p:nvPr/>
        </p:nvPicPr>
        <p:blipFill>
          <a:blip r:embed="rId13"/>
          <a:srcRect/>
          <a:stretch>
            <a:fillRect/>
          </a:stretch>
        </p:blipFill>
        <p:spPr bwMode="auto">
          <a:xfrm>
            <a:off x="8699500" y="212725"/>
            <a:ext cx="185738" cy="131763"/>
          </a:xfrm>
          <a:prstGeom prst="rect">
            <a:avLst/>
          </a:prstGeom>
          <a:noFill/>
          <a:ln w="9525">
            <a:noFill/>
            <a:round/>
            <a:headEnd/>
            <a:tailEnd/>
          </a:ln>
        </p:spPr>
      </p:pic>
      <p:sp>
        <p:nvSpPr>
          <p:cNvPr id="87045" name="Rectangle 4"/>
          <p:cNvSpPr>
            <a:spLocks noGrp="1" noChangeArrowheads="1"/>
          </p:cNvSpPr>
          <p:nvPr>
            <p:ph type="body" idx="1"/>
          </p:nvPr>
        </p:nvSpPr>
        <p:spPr bwMode="auto">
          <a:xfrm>
            <a:off x="457200" y="1203325"/>
            <a:ext cx="8228013" cy="2981325"/>
          </a:xfrm>
          <a:prstGeom prst="rect">
            <a:avLst/>
          </a:prstGeom>
          <a:noFill/>
          <a:ln w="9525">
            <a:noFill/>
            <a:round/>
            <a:headEnd/>
            <a:tailEnd/>
          </a:ln>
        </p:spPr>
        <p:txBody>
          <a:bodyPr vert="horz" wrap="square" lIns="0" tIns="44352" rIns="0" bIns="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p:txBody>
      </p:sp>
    </p:spTree>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xStyles>
    <p:titleStyle>
      <a:lvl1pPr algn="l" defTabSz="457200" rtl="0" eaLnBrk="0" fontAlgn="base" hangingPunct="0">
        <a:lnSpc>
          <a:spcPct val="78000"/>
        </a:lnSpc>
        <a:spcBef>
          <a:spcPct val="0"/>
        </a:spcBef>
        <a:spcAft>
          <a:spcPct val="0"/>
        </a:spcAft>
        <a:buClr>
          <a:srgbClr val="000000"/>
        </a:buClr>
        <a:buSzPct val="100000"/>
        <a:buFont typeface="Times New Roman" pitchFamily="-112" charset="0"/>
        <a:defRPr>
          <a:solidFill>
            <a:srgbClr val="EC237A"/>
          </a:solidFill>
          <a:latin typeface="+mj-lt"/>
          <a:ea typeface="+mj-ea"/>
          <a:cs typeface="+mj-cs"/>
        </a:defRPr>
      </a:lvl1pPr>
      <a:lvl2pPr algn="l" defTabSz="457200" rtl="0" eaLnBrk="0" fontAlgn="base" hangingPunct="0">
        <a:lnSpc>
          <a:spcPct val="78000"/>
        </a:lnSpc>
        <a:spcBef>
          <a:spcPct val="0"/>
        </a:spcBef>
        <a:spcAft>
          <a:spcPct val="0"/>
        </a:spcAft>
        <a:buClr>
          <a:srgbClr val="000000"/>
        </a:buClr>
        <a:buSzPct val="100000"/>
        <a:buFont typeface="Times New Roman" pitchFamily="-112" charset="0"/>
        <a:defRPr>
          <a:solidFill>
            <a:srgbClr val="EC237A"/>
          </a:solidFill>
          <a:latin typeface="VistaSansReg" charset="0"/>
          <a:ea typeface="Arial Unicode MS" pitchFamily="-112" charset="0"/>
          <a:cs typeface="Arial Unicode MS" pitchFamily="-112" charset="0"/>
        </a:defRPr>
      </a:lvl2pPr>
      <a:lvl3pPr algn="l" defTabSz="457200" rtl="0" eaLnBrk="0" fontAlgn="base" hangingPunct="0">
        <a:lnSpc>
          <a:spcPct val="78000"/>
        </a:lnSpc>
        <a:spcBef>
          <a:spcPct val="0"/>
        </a:spcBef>
        <a:spcAft>
          <a:spcPct val="0"/>
        </a:spcAft>
        <a:buClr>
          <a:srgbClr val="000000"/>
        </a:buClr>
        <a:buSzPct val="100000"/>
        <a:buFont typeface="Times New Roman" pitchFamily="-112" charset="0"/>
        <a:defRPr>
          <a:solidFill>
            <a:srgbClr val="EC237A"/>
          </a:solidFill>
          <a:latin typeface="VistaSansReg" charset="0"/>
          <a:ea typeface="Arial Unicode MS" pitchFamily="-112" charset="0"/>
          <a:cs typeface="Arial Unicode MS" pitchFamily="-112" charset="0"/>
        </a:defRPr>
      </a:lvl3pPr>
      <a:lvl4pPr algn="l" defTabSz="457200" rtl="0" eaLnBrk="0" fontAlgn="base" hangingPunct="0">
        <a:lnSpc>
          <a:spcPct val="78000"/>
        </a:lnSpc>
        <a:spcBef>
          <a:spcPct val="0"/>
        </a:spcBef>
        <a:spcAft>
          <a:spcPct val="0"/>
        </a:spcAft>
        <a:buClr>
          <a:srgbClr val="000000"/>
        </a:buClr>
        <a:buSzPct val="100000"/>
        <a:buFont typeface="Times New Roman" pitchFamily="-112" charset="0"/>
        <a:defRPr>
          <a:solidFill>
            <a:srgbClr val="EC237A"/>
          </a:solidFill>
          <a:latin typeface="VistaSansReg" charset="0"/>
          <a:ea typeface="Arial Unicode MS" pitchFamily="-112" charset="0"/>
          <a:cs typeface="Arial Unicode MS" pitchFamily="-112" charset="0"/>
        </a:defRPr>
      </a:lvl4pPr>
      <a:lvl5pPr algn="l" defTabSz="457200" rtl="0" eaLnBrk="0" fontAlgn="base" hangingPunct="0">
        <a:lnSpc>
          <a:spcPct val="78000"/>
        </a:lnSpc>
        <a:spcBef>
          <a:spcPct val="0"/>
        </a:spcBef>
        <a:spcAft>
          <a:spcPct val="0"/>
        </a:spcAft>
        <a:buClr>
          <a:srgbClr val="000000"/>
        </a:buClr>
        <a:buSzPct val="100000"/>
        <a:buFont typeface="Times New Roman" pitchFamily="-112" charset="0"/>
        <a:defRPr>
          <a:solidFill>
            <a:srgbClr val="EC237A"/>
          </a:solidFill>
          <a:latin typeface="VistaSansReg" charset="0"/>
          <a:ea typeface="Arial Unicode MS" pitchFamily="-112" charset="0"/>
          <a:cs typeface="Arial Unicode MS" pitchFamily="-112" charset="0"/>
        </a:defRPr>
      </a:lvl5pPr>
      <a:lvl6pPr marL="2514600" indent="-228600" algn="l" defTabSz="457200" rtl="0" fontAlgn="base">
        <a:lnSpc>
          <a:spcPct val="78000"/>
        </a:lnSpc>
        <a:spcBef>
          <a:spcPct val="0"/>
        </a:spcBef>
        <a:spcAft>
          <a:spcPct val="0"/>
        </a:spcAft>
        <a:buClr>
          <a:srgbClr val="000000"/>
        </a:buClr>
        <a:buSzPct val="100000"/>
        <a:buFont typeface="Times New Roman" pitchFamily="-112" charset="0"/>
        <a:defRPr>
          <a:solidFill>
            <a:srgbClr val="EC237A"/>
          </a:solidFill>
          <a:latin typeface="VistaSansReg" charset="0"/>
          <a:ea typeface="Arial Unicode MS" pitchFamily="-112" charset="0"/>
          <a:cs typeface="Arial Unicode MS" pitchFamily="-112" charset="0"/>
        </a:defRPr>
      </a:lvl6pPr>
      <a:lvl7pPr marL="2971800" indent="-228600" algn="l" defTabSz="457200" rtl="0" fontAlgn="base">
        <a:lnSpc>
          <a:spcPct val="78000"/>
        </a:lnSpc>
        <a:spcBef>
          <a:spcPct val="0"/>
        </a:spcBef>
        <a:spcAft>
          <a:spcPct val="0"/>
        </a:spcAft>
        <a:buClr>
          <a:srgbClr val="000000"/>
        </a:buClr>
        <a:buSzPct val="100000"/>
        <a:buFont typeface="Times New Roman" pitchFamily="-112" charset="0"/>
        <a:defRPr>
          <a:solidFill>
            <a:srgbClr val="EC237A"/>
          </a:solidFill>
          <a:latin typeface="VistaSansReg" charset="0"/>
          <a:ea typeface="Arial Unicode MS" pitchFamily="-112" charset="0"/>
          <a:cs typeface="Arial Unicode MS" pitchFamily="-112" charset="0"/>
        </a:defRPr>
      </a:lvl7pPr>
      <a:lvl8pPr marL="3429000" indent="-228600" algn="l" defTabSz="457200" rtl="0" fontAlgn="base">
        <a:lnSpc>
          <a:spcPct val="78000"/>
        </a:lnSpc>
        <a:spcBef>
          <a:spcPct val="0"/>
        </a:spcBef>
        <a:spcAft>
          <a:spcPct val="0"/>
        </a:spcAft>
        <a:buClr>
          <a:srgbClr val="000000"/>
        </a:buClr>
        <a:buSzPct val="100000"/>
        <a:buFont typeface="Times New Roman" pitchFamily="-112" charset="0"/>
        <a:defRPr>
          <a:solidFill>
            <a:srgbClr val="EC237A"/>
          </a:solidFill>
          <a:latin typeface="VistaSansReg" charset="0"/>
          <a:ea typeface="Arial Unicode MS" pitchFamily="-112" charset="0"/>
          <a:cs typeface="Arial Unicode MS" pitchFamily="-112" charset="0"/>
        </a:defRPr>
      </a:lvl8pPr>
      <a:lvl9pPr marL="3886200" indent="-228600" algn="l" defTabSz="457200" rtl="0" fontAlgn="base">
        <a:lnSpc>
          <a:spcPct val="78000"/>
        </a:lnSpc>
        <a:spcBef>
          <a:spcPct val="0"/>
        </a:spcBef>
        <a:spcAft>
          <a:spcPct val="0"/>
        </a:spcAft>
        <a:buClr>
          <a:srgbClr val="000000"/>
        </a:buClr>
        <a:buSzPct val="100000"/>
        <a:buFont typeface="Times New Roman" pitchFamily="-112" charset="0"/>
        <a:defRPr>
          <a:solidFill>
            <a:srgbClr val="EC237A"/>
          </a:solidFill>
          <a:latin typeface="VistaSansReg" charset="0"/>
          <a:ea typeface="Arial Unicode MS" pitchFamily="-112" charset="0"/>
          <a:cs typeface="Arial Unicode MS" pitchFamily="-112" charset="0"/>
        </a:defRPr>
      </a:lvl9pPr>
    </p:titleStyle>
    <p:bodyStyle>
      <a:lvl1pPr marL="342900" indent="-342900" algn="l" defTabSz="457200" rtl="0" eaLnBrk="0" fontAlgn="base" hangingPunct="0">
        <a:lnSpc>
          <a:spcPct val="78000"/>
        </a:lnSpc>
        <a:spcBef>
          <a:spcPct val="0"/>
        </a:spcBef>
        <a:spcAft>
          <a:spcPts val="1425"/>
        </a:spcAft>
        <a:buClr>
          <a:srgbClr val="000000"/>
        </a:buClr>
        <a:buSzPct val="100000"/>
        <a:buFont typeface="Times New Roman" pitchFamily="-112" charset="0"/>
        <a:defRPr sz="1600">
          <a:solidFill>
            <a:srgbClr val="262626"/>
          </a:solidFill>
          <a:latin typeface="+mn-lt"/>
          <a:ea typeface="+mn-ea"/>
          <a:cs typeface="+mn-cs"/>
        </a:defRPr>
      </a:lvl1pPr>
      <a:lvl2pPr marL="742950" indent="-285750" algn="l" defTabSz="457200" rtl="0" eaLnBrk="0" fontAlgn="base" hangingPunct="0">
        <a:lnSpc>
          <a:spcPct val="78000"/>
        </a:lnSpc>
        <a:spcBef>
          <a:spcPct val="0"/>
        </a:spcBef>
        <a:spcAft>
          <a:spcPts val="1138"/>
        </a:spcAft>
        <a:buClr>
          <a:srgbClr val="000000"/>
        </a:buClr>
        <a:buSzPct val="100000"/>
        <a:buFont typeface="Times New Roman" pitchFamily="-112" charset="0"/>
        <a:defRPr sz="1600">
          <a:solidFill>
            <a:srgbClr val="262626"/>
          </a:solidFill>
          <a:latin typeface="+mn-lt"/>
          <a:ea typeface="+mn-ea"/>
          <a:cs typeface="+mn-cs"/>
        </a:defRPr>
      </a:lvl2pPr>
      <a:lvl3pPr marL="1143000" indent="-228600" algn="l" defTabSz="457200" rtl="0" eaLnBrk="0" fontAlgn="base" hangingPunct="0">
        <a:lnSpc>
          <a:spcPct val="78000"/>
        </a:lnSpc>
        <a:spcBef>
          <a:spcPct val="0"/>
        </a:spcBef>
        <a:spcAft>
          <a:spcPts val="850"/>
        </a:spcAft>
        <a:buClr>
          <a:srgbClr val="000000"/>
        </a:buClr>
        <a:buSzPct val="100000"/>
        <a:buFont typeface="Times New Roman" pitchFamily="-112" charset="0"/>
        <a:defRPr sz="1600">
          <a:solidFill>
            <a:srgbClr val="262626"/>
          </a:solidFill>
          <a:latin typeface="+mn-lt"/>
          <a:ea typeface="+mn-ea"/>
          <a:cs typeface="+mn-cs"/>
        </a:defRPr>
      </a:lvl3pPr>
      <a:lvl4pPr marL="1600200" indent="-228600" algn="l" defTabSz="457200" rtl="0" eaLnBrk="0" fontAlgn="base" hangingPunct="0">
        <a:lnSpc>
          <a:spcPct val="78000"/>
        </a:lnSpc>
        <a:spcBef>
          <a:spcPct val="0"/>
        </a:spcBef>
        <a:spcAft>
          <a:spcPts val="575"/>
        </a:spcAft>
        <a:buClr>
          <a:srgbClr val="000000"/>
        </a:buClr>
        <a:buSzPct val="100000"/>
        <a:buFont typeface="Times New Roman" pitchFamily="-112" charset="0"/>
        <a:defRPr sz="1600">
          <a:solidFill>
            <a:srgbClr val="262626"/>
          </a:solidFill>
          <a:latin typeface="+mn-lt"/>
          <a:ea typeface="+mn-ea"/>
          <a:cs typeface="+mn-cs"/>
        </a:defRPr>
      </a:lvl4pPr>
      <a:lvl5pPr marL="2057400" indent="-228600" algn="l" defTabSz="457200" rtl="0" eaLnBrk="0" fontAlgn="base" hangingPunct="0">
        <a:lnSpc>
          <a:spcPct val="78000"/>
        </a:lnSpc>
        <a:spcBef>
          <a:spcPct val="0"/>
        </a:spcBef>
        <a:spcAft>
          <a:spcPts val="288"/>
        </a:spcAft>
        <a:buClr>
          <a:srgbClr val="000000"/>
        </a:buClr>
        <a:buSzPct val="100000"/>
        <a:buFont typeface="Times New Roman" pitchFamily="-112" charset="0"/>
        <a:defRPr sz="2000">
          <a:solidFill>
            <a:srgbClr val="262626"/>
          </a:solidFill>
          <a:latin typeface="+mn-lt"/>
          <a:ea typeface="+mn-ea"/>
          <a:cs typeface="+mn-cs"/>
        </a:defRPr>
      </a:lvl5pPr>
      <a:lvl6pPr marL="2514600" indent="-228600" algn="l" defTabSz="457200" rtl="0" fontAlgn="base">
        <a:lnSpc>
          <a:spcPct val="78000"/>
        </a:lnSpc>
        <a:spcBef>
          <a:spcPct val="0"/>
        </a:spcBef>
        <a:spcAft>
          <a:spcPts val="288"/>
        </a:spcAft>
        <a:buClr>
          <a:srgbClr val="000000"/>
        </a:buClr>
        <a:buSzPct val="100000"/>
        <a:buFont typeface="Times New Roman" pitchFamily="-112" charset="0"/>
        <a:defRPr sz="2000">
          <a:solidFill>
            <a:srgbClr val="262626"/>
          </a:solidFill>
          <a:latin typeface="+mn-lt"/>
          <a:ea typeface="+mn-ea"/>
          <a:cs typeface="+mn-cs"/>
        </a:defRPr>
      </a:lvl6pPr>
      <a:lvl7pPr marL="2971800" indent="-228600" algn="l" defTabSz="457200" rtl="0" fontAlgn="base">
        <a:lnSpc>
          <a:spcPct val="78000"/>
        </a:lnSpc>
        <a:spcBef>
          <a:spcPct val="0"/>
        </a:spcBef>
        <a:spcAft>
          <a:spcPts val="288"/>
        </a:spcAft>
        <a:buClr>
          <a:srgbClr val="000000"/>
        </a:buClr>
        <a:buSzPct val="100000"/>
        <a:buFont typeface="Times New Roman" pitchFamily="-112" charset="0"/>
        <a:defRPr sz="2000">
          <a:solidFill>
            <a:srgbClr val="262626"/>
          </a:solidFill>
          <a:latin typeface="+mn-lt"/>
          <a:ea typeface="+mn-ea"/>
          <a:cs typeface="+mn-cs"/>
        </a:defRPr>
      </a:lvl7pPr>
      <a:lvl8pPr marL="3429000" indent="-228600" algn="l" defTabSz="457200" rtl="0" fontAlgn="base">
        <a:lnSpc>
          <a:spcPct val="78000"/>
        </a:lnSpc>
        <a:spcBef>
          <a:spcPct val="0"/>
        </a:spcBef>
        <a:spcAft>
          <a:spcPts val="288"/>
        </a:spcAft>
        <a:buClr>
          <a:srgbClr val="000000"/>
        </a:buClr>
        <a:buSzPct val="100000"/>
        <a:buFont typeface="Times New Roman" pitchFamily="-112" charset="0"/>
        <a:defRPr sz="2000">
          <a:solidFill>
            <a:srgbClr val="262626"/>
          </a:solidFill>
          <a:latin typeface="+mn-lt"/>
          <a:ea typeface="+mn-ea"/>
          <a:cs typeface="+mn-cs"/>
        </a:defRPr>
      </a:lvl8pPr>
      <a:lvl9pPr marL="3886200" indent="-228600" algn="l" defTabSz="457200" rtl="0" fontAlgn="base">
        <a:lnSpc>
          <a:spcPct val="78000"/>
        </a:lnSpc>
        <a:spcBef>
          <a:spcPct val="0"/>
        </a:spcBef>
        <a:spcAft>
          <a:spcPts val="288"/>
        </a:spcAft>
        <a:buClr>
          <a:srgbClr val="000000"/>
        </a:buClr>
        <a:buSzPct val="100000"/>
        <a:buFont typeface="Times New Roman" pitchFamily="-112" charset="0"/>
        <a:defRPr sz="2000">
          <a:solidFill>
            <a:srgbClr val="262626"/>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9217" name="AutoShape 1"/>
          <p:cNvSpPr>
            <a:spLocks noChangeArrowheads="1"/>
          </p:cNvSpPr>
          <p:nvPr/>
        </p:nvSpPr>
        <p:spPr bwMode="auto">
          <a:xfrm>
            <a:off x="3148013" y="228600"/>
            <a:ext cx="184150" cy="368300"/>
          </a:xfrm>
          <a:custGeom>
            <a:avLst/>
            <a:gdLst>
              <a:gd name="G0" fmla="*/ 513 1 2"/>
              <a:gd name="G1" fmla="*/ 1026 1 2"/>
              <a:gd name="G2" fmla="+- 1026 0 0"/>
              <a:gd name="G3" fmla="+- 513 0 0"/>
            </a:gdLst>
            <a:ahLst/>
            <a:cxnLst>
              <a:cxn ang="0">
                <a:pos x="r" y="vc"/>
              </a:cxn>
              <a:cxn ang="5400000">
                <a:pos x="hc" y="b"/>
              </a:cxn>
              <a:cxn ang="10800000">
                <a:pos x="l" y="vc"/>
              </a:cxn>
              <a:cxn ang="16200000">
                <a:pos x="hc" y="t"/>
              </a:cxn>
            </a:cxnLst>
            <a:rect l="0" t="0" r="0" b="0"/>
            <a:pathLst>
              <a:path>
                <a:moveTo>
                  <a:pt x="0" y="0"/>
                </a:moveTo>
                <a:lnTo>
                  <a:pt x="513" y="0"/>
                </a:lnTo>
                <a:lnTo>
                  <a:pt x="513" y="1026"/>
                </a:lnTo>
                <a:lnTo>
                  <a:pt x="0" y="1026"/>
                </a:lnTo>
                <a:close/>
              </a:path>
            </a:pathLst>
          </a:custGeom>
          <a:noFill/>
          <a:ln w="9525" cap="flat">
            <a:noFill/>
            <a:round/>
            <a:headEnd/>
            <a:tailEnd/>
          </a:ln>
          <a:effectLst/>
        </p:spPr>
        <p:txBody>
          <a:bodyPr wrap="none" anchor="ctr">
            <a:prstTxWarp prst="textNoShape">
              <a:avLst/>
            </a:prstTxWarp>
          </a:bodyPr>
          <a:lstStyle/>
          <a:p>
            <a:pPr>
              <a:defRPr/>
            </a:pPr>
            <a:endParaRPr lang="en-US"/>
          </a:p>
        </p:txBody>
      </p:sp>
      <p:pic>
        <p:nvPicPr>
          <p:cNvPr id="99331" name="Picture 2"/>
          <p:cNvPicPr>
            <a:picLocks noChangeAspect="1" noChangeArrowheads="1"/>
          </p:cNvPicPr>
          <p:nvPr/>
        </p:nvPicPr>
        <p:blipFill>
          <a:blip r:embed="rId13"/>
          <a:srcRect/>
          <a:stretch>
            <a:fillRect/>
          </a:stretch>
        </p:blipFill>
        <p:spPr bwMode="auto">
          <a:xfrm>
            <a:off x="8699500" y="212725"/>
            <a:ext cx="185738" cy="131763"/>
          </a:xfrm>
          <a:prstGeom prst="rect">
            <a:avLst/>
          </a:prstGeom>
          <a:noFill/>
          <a:ln w="9525">
            <a:noFill/>
            <a:round/>
            <a:headEnd/>
            <a:tailEnd/>
          </a:ln>
        </p:spPr>
      </p:pic>
      <p:sp>
        <p:nvSpPr>
          <p:cNvPr id="99332" name="Rectangle 3"/>
          <p:cNvSpPr>
            <a:spLocks noGrp="1" noChangeArrowheads="1"/>
          </p:cNvSpPr>
          <p:nvPr>
            <p:ph type="title"/>
          </p:nvPr>
        </p:nvSpPr>
        <p:spPr bwMode="auto">
          <a:xfrm>
            <a:off x="457200" y="204788"/>
            <a:ext cx="8228013" cy="857250"/>
          </a:xfrm>
          <a:prstGeom prst="rect">
            <a:avLst/>
          </a:prstGeom>
          <a:noFill/>
          <a:ln w="9525">
            <a:noFill/>
            <a:round/>
            <a:headEnd/>
            <a:tailEnd/>
          </a:ln>
        </p:spPr>
        <p:txBody>
          <a:bodyPr vert="horz" wrap="square" lIns="0" tIns="0" rIns="0" bIns="0" numCol="1" anchor="ctr" anchorCtr="0" compatLnSpc="1">
            <a:prstTxWarp prst="textNoShape">
              <a:avLst/>
            </a:prstTxWarp>
          </a:bodyPr>
          <a:lstStyle/>
          <a:p>
            <a:pPr lvl="0"/>
            <a:r>
              <a:rPr lang="en-GB"/>
              <a:t>Click to edit the title text format</a:t>
            </a:r>
          </a:p>
        </p:txBody>
      </p:sp>
      <p:sp>
        <p:nvSpPr>
          <p:cNvPr id="99333" name="Rectangle 4"/>
          <p:cNvSpPr>
            <a:spLocks noGrp="1" noChangeArrowheads="1"/>
          </p:cNvSpPr>
          <p:nvPr>
            <p:ph type="body" idx="1"/>
          </p:nvPr>
        </p:nvSpPr>
        <p:spPr bwMode="auto">
          <a:xfrm>
            <a:off x="457200" y="1203325"/>
            <a:ext cx="8228013" cy="2981325"/>
          </a:xfrm>
          <a:prstGeom prst="rect">
            <a:avLst/>
          </a:prstGeom>
          <a:noFill/>
          <a:ln w="9525">
            <a:noFill/>
            <a:round/>
            <a:headEnd/>
            <a:tailEnd/>
          </a:ln>
        </p:spPr>
        <p:txBody>
          <a:bodyPr vert="horz" wrap="square" lIns="0" tIns="44352" rIns="0" bIns="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p:txBody>
      </p:sp>
    </p:spTree>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Lst>
  <p:txStyles>
    <p:titleStyle>
      <a:lvl1pPr algn="l" defTabSz="457200" rtl="0" eaLnBrk="0" fontAlgn="base" hangingPunct="0">
        <a:lnSpc>
          <a:spcPct val="78000"/>
        </a:lnSpc>
        <a:spcBef>
          <a:spcPct val="0"/>
        </a:spcBef>
        <a:spcAft>
          <a:spcPct val="0"/>
        </a:spcAft>
        <a:buClr>
          <a:srgbClr val="000000"/>
        </a:buClr>
        <a:buSzPct val="100000"/>
        <a:buFont typeface="Times New Roman" pitchFamily="-112" charset="0"/>
        <a:defRPr>
          <a:solidFill>
            <a:srgbClr val="EC237A"/>
          </a:solidFill>
          <a:latin typeface="+mj-lt"/>
          <a:ea typeface="+mj-ea"/>
          <a:cs typeface="+mj-cs"/>
        </a:defRPr>
      </a:lvl1pPr>
      <a:lvl2pPr algn="l" defTabSz="457200" rtl="0" eaLnBrk="0" fontAlgn="base" hangingPunct="0">
        <a:lnSpc>
          <a:spcPct val="78000"/>
        </a:lnSpc>
        <a:spcBef>
          <a:spcPct val="0"/>
        </a:spcBef>
        <a:spcAft>
          <a:spcPct val="0"/>
        </a:spcAft>
        <a:buClr>
          <a:srgbClr val="000000"/>
        </a:buClr>
        <a:buSzPct val="100000"/>
        <a:buFont typeface="Times New Roman" pitchFamily="-112" charset="0"/>
        <a:defRPr>
          <a:solidFill>
            <a:srgbClr val="EC237A"/>
          </a:solidFill>
          <a:latin typeface="VistaSansReg" charset="0"/>
          <a:ea typeface="Arial Unicode MS" pitchFamily="-112" charset="0"/>
          <a:cs typeface="Arial Unicode MS" pitchFamily="-112" charset="0"/>
        </a:defRPr>
      </a:lvl2pPr>
      <a:lvl3pPr algn="l" defTabSz="457200" rtl="0" eaLnBrk="0" fontAlgn="base" hangingPunct="0">
        <a:lnSpc>
          <a:spcPct val="78000"/>
        </a:lnSpc>
        <a:spcBef>
          <a:spcPct val="0"/>
        </a:spcBef>
        <a:spcAft>
          <a:spcPct val="0"/>
        </a:spcAft>
        <a:buClr>
          <a:srgbClr val="000000"/>
        </a:buClr>
        <a:buSzPct val="100000"/>
        <a:buFont typeface="Times New Roman" pitchFamily="-112" charset="0"/>
        <a:defRPr>
          <a:solidFill>
            <a:srgbClr val="EC237A"/>
          </a:solidFill>
          <a:latin typeface="VistaSansReg" charset="0"/>
          <a:ea typeface="Arial Unicode MS" pitchFamily="-112" charset="0"/>
          <a:cs typeface="Arial Unicode MS" pitchFamily="-112" charset="0"/>
        </a:defRPr>
      </a:lvl3pPr>
      <a:lvl4pPr algn="l" defTabSz="457200" rtl="0" eaLnBrk="0" fontAlgn="base" hangingPunct="0">
        <a:lnSpc>
          <a:spcPct val="78000"/>
        </a:lnSpc>
        <a:spcBef>
          <a:spcPct val="0"/>
        </a:spcBef>
        <a:spcAft>
          <a:spcPct val="0"/>
        </a:spcAft>
        <a:buClr>
          <a:srgbClr val="000000"/>
        </a:buClr>
        <a:buSzPct val="100000"/>
        <a:buFont typeface="Times New Roman" pitchFamily="-112" charset="0"/>
        <a:defRPr>
          <a:solidFill>
            <a:srgbClr val="EC237A"/>
          </a:solidFill>
          <a:latin typeface="VistaSansReg" charset="0"/>
          <a:ea typeface="Arial Unicode MS" pitchFamily="-112" charset="0"/>
          <a:cs typeface="Arial Unicode MS" pitchFamily="-112" charset="0"/>
        </a:defRPr>
      </a:lvl4pPr>
      <a:lvl5pPr algn="l" defTabSz="457200" rtl="0" eaLnBrk="0" fontAlgn="base" hangingPunct="0">
        <a:lnSpc>
          <a:spcPct val="78000"/>
        </a:lnSpc>
        <a:spcBef>
          <a:spcPct val="0"/>
        </a:spcBef>
        <a:spcAft>
          <a:spcPct val="0"/>
        </a:spcAft>
        <a:buClr>
          <a:srgbClr val="000000"/>
        </a:buClr>
        <a:buSzPct val="100000"/>
        <a:buFont typeface="Times New Roman" pitchFamily="-112" charset="0"/>
        <a:defRPr>
          <a:solidFill>
            <a:srgbClr val="EC237A"/>
          </a:solidFill>
          <a:latin typeface="VistaSansReg" charset="0"/>
          <a:ea typeface="Arial Unicode MS" pitchFamily="-112" charset="0"/>
          <a:cs typeface="Arial Unicode MS" pitchFamily="-112" charset="0"/>
        </a:defRPr>
      </a:lvl5pPr>
      <a:lvl6pPr marL="2514600" indent="-228600" algn="l" defTabSz="457200" rtl="0" fontAlgn="base">
        <a:lnSpc>
          <a:spcPct val="78000"/>
        </a:lnSpc>
        <a:spcBef>
          <a:spcPct val="0"/>
        </a:spcBef>
        <a:spcAft>
          <a:spcPct val="0"/>
        </a:spcAft>
        <a:buClr>
          <a:srgbClr val="000000"/>
        </a:buClr>
        <a:buSzPct val="100000"/>
        <a:buFont typeface="Times New Roman" pitchFamily="-112" charset="0"/>
        <a:defRPr>
          <a:solidFill>
            <a:srgbClr val="EC237A"/>
          </a:solidFill>
          <a:latin typeface="VistaSansReg" charset="0"/>
          <a:ea typeface="Arial Unicode MS" pitchFamily="-112" charset="0"/>
          <a:cs typeface="Arial Unicode MS" pitchFamily="-112" charset="0"/>
        </a:defRPr>
      </a:lvl6pPr>
      <a:lvl7pPr marL="2971800" indent="-228600" algn="l" defTabSz="457200" rtl="0" fontAlgn="base">
        <a:lnSpc>
          <a:spcPct val="78000"/>
        </a:lnSpc>
        <a:spcBef>
          <a:spcPct val="0"/>
        </a:spcBef>
        <a:spcAft>
          <a:spcPct val="0"/>
        </a:spcAft>
        <a:buClr>
          <a:srgbClr val="000000"/>
        </a:buClr>
        <a:buSzPct val="100000"/>
        <a:buFont typeface="Times New Roman" pitchFamily="-112" charset="0"/>
        <a:defRPr>
          <a:solidFill>
            <a:srgbClr val="EC237A"/>
          </a:solidFill>
          <a:latin typeface="VistaSansReg" charset="0"/>
          <a:ea typeface="Arial Unicode MS" pitchFamily="-112" charset="0"/>
          <a:cs typeface="Arial Unicode MS" pitchFamily="-112" charset="0"/>
        </a:defRPr>
      </a:lvl7pPr>
      <a:lvl8pPr marL="3429000" indent="-228600" algn="l" defTabSz="457200" rtl="0" fontAlgn="base">
        <a:lnSpc>
          <a:spcPct val="78000"/>
        </a:lnSpc>
        <a:spcBef>
          <a:spcPct val="0"/>
        </a:spcBef>
        <a:spcAft>
          <a:spcPct val="0"/>
        </a:spcAft>
        <a:buClr>
          <a:srgbClr val="000000"/>
        </a:buClr>
        <a:buSzPct val="100000"/>
        <a:buFont typeface="Times New Roman" pitchFamily="-112" charset="0"/>
        <a:defRPr>
          <a:solidFill>
            <a:srgbClr val="EC237A"/>
          </a:solidFill>
          <a:latin typeface="VistaSansReg" charset="0"/>
          <a:ea typeface="Arial Unicode MS" pitchFamily="-112" charset="0"/>
          <a:cs typeface="Arial Unicode MS" pitchFamily="-112" charset="0"/>
        </a:defRPr>
      </a:lvl8pPr>
      <a:lvl9pPr marL="3886200" indent="-228600" algn="l" defTabSz="457200" rtl="0" fontAlgn="base">
        <a:lnSpc>
          <a:spcPct val="78000"/>
        </a:lnSpc>
        <a:spcBef>
          <a:spcPct val="0"/>
        </a:spcBef>
        <a:spcAft>
          <a:spcPct val="0"/>
        </a:spcAft>
        <a:buClr>
          <a:srgbClr val="000000"/>
        </a:buClr>
        <a:buSzPct val="100000"/>
        <a:buFont typeface="Times New Roman" pitchFamily="-112" charset="0"/>
        <a:defRPr>
          <a:solidFill>
            <a:srgbClr val="EC237A"/>
          </a:solidFill>
          <a:latin typeface="VistaSansReg" charset="0"/>
          <a:ea typeface="Arial Unicode MS" pitchFamily="-112" charset="0"/>
          <a:cs typeface="Arial Unicode MS" pitchFamily="-112" charset="0"/>
        </a:defRPr>
      </a:lvl9pPr>
    </p:titleStyle>
    <p:bodyStyle>
      <a:lvl1pPr marL="342900" indent="-342900" algn="l" defTabSz="457200" rtl="0" eaLnBrk="0" fontAlgn="base" hangingPunct="0">
        <a:lnSpc>
          <a:spcPct val="78000"/>
        </a:lnSpc>
        <a:spcBef>
          <a:spcPct val="0"/>
        </a:spcBef>
        <a:spcAft>
          <a:spcPts val="1425"/>
        </a:spcAft>
        <a:buClr>
          <a:srgbClr val="000000"/>
        </a:buClr>
        <a:buSzPct val="100000"/>
        <a:buFont typeface="Times New Roman" pitchFamily="-112" charset="0"/>
        <a:defRPr sz="1600">
          <a:solidFill>
            <a:srgbClr val="262626"/>
          </a:solidFill>
          <a:latin typeface="+mn-lt"/>
          <a:ea typeface="+mn-ea"/>
          <a:cs typeface="+mn-cs"/>
        </a:defRPr>
      </a:lvl1pPr>
      <a:lvl2pPr marL="742950" indent="-285750" algn="l" defTabSz="457200" rtl="0" eaLnBrk="0" fontAlgn="base" hangingPunct="0">
        <a:lnSpc>
          <a:spcPct val="78000"/>
        </a:lnSpc>
        <a:spcBef>
          <a:spcPct val="0"/>
        </a:spcBef>
        <a:spcAft>
          <a:spcPts val="1138"/>
        </a:spcAft>
        <a:buClr>
          <a:srgbClr val="000000"/>
        </a:buClr>
        <a:buSzPct val="100000"/>
        <a:buFont typeface="Times New Roman" pitchFamily="-112" charset="0"/>
        <a:defRPr sz="1600">
          <a:solidFill>
            <a:srgbClr val="262626"/>
          </a:solidFill>
          <a:latin typeface="+mn-lt"/>
          <a:ea typeface="+mn-ea"/>
          <a:cs typeface="+mn-cs"/>
        </a:defRPr>
      </a:lvl2pPr>
      <a:lvl3pPr marL="1143000" indent="-228600" algn="l" defTabSz="457200" rtl="0" eaLnBrk="0" fontAlgn="base" hangingPunct="0">
        <a:lnSpc>
          <a:spcPct val="78000"/>
        </a:lnSpc>
        <a:spcBef>
          <a:spcPct val="0"/>
        </a:spcBef>
        <a:spcAft>
          <a:spcPts val="850"/>
        </a:spcAft>
        <a:buClr>
          <a:srgbClr val="000000"/>
        </a:buClr>
        <a:buSzPct val="100000"/>
        <a:buFont typeface="Times New Roman" pitchFamily="-112" charset="0"/>
        <a:defRPr sz="1600">
          <a:solidFill>
            <a:srgbClr val="262626"/>
          </a:solidFill>
          <a:latin typeface="+mn-lt"/>
          <a:ea typeface="+mn-ea"/>
          <a:cs typeface="+mn-cs"/>
        </a:defRPr>
      </a:lvl3pPr>
      <a:lvl4pPr marL="1600200" indent="-228600" algn="l" defTabSz="457200" rtl="0" eaLnBrk="0" fontAlgn="base" hangingPunct="0">
        <a:lnSpc>
          <a:spcPct val="78000"/>
        </a:lnSpc>
        <a:spcBef>
          <a:spcPct val="0"/>
        </a:spcBef>
        <a:spcAft>
          <a:spcPts val="575"/>
        </a:spcAft>
        <a:buClr>
          <a:srgbClr val="000000"/>
        </a:buClr>
        <a:buSzPct val="100000"/>
        <a:buFont typeface="Times New Roman" pitchFamily="-112" charset="0"/>
        <a:defRPr sz="1600">
          <a:solidFill>
            <a:srgbClr val="262626"/>
          </a:solidFill>
          <a:latin typeface="+mn-lt"/>
          <a:ea typeface="+mn-ea"/>
          <a:cs typeface="+mn-cs"/>
        </a:defRPr>
      </a:lvl4pPr>
      <a:lvl5pPr marL="2057400" indent="-228600" algn="l" defTabSz="457200" rtl="0" eaLnBrk="0" fontAlgn="base" hangingPunct="0">
        <a:lnSpc>
          <a:spcPct val="78000"/>
        </a:lnSpc>
        <a:spcBef>
          <a:spcPct val="0"/>
        </a:spcBef>
        <a:spcAft>
          <a:spcPts val="288"/>
        </a:spcAft>
        <a:buClr>
          <a:srgbClr val="000000"/>
        </a:buClr>
        <a:buSzPct val="100000"/>
        <a:buFont typeface="Times New Roman" pitchFamily="-112" charset="0"/>
        <a:defRPr sz="2000">
          <a:solidFill>
            <a:srgbClr val="262626"/>
          </a:solidFill>
          <a:latin typeface="+mn-lt"/>
          <a:ea typeface="+mn-ea"/>
          <a:cs typeface="+mn-cs"/>
        </a:defRPr>
      </a:lvl5pPr>
      <a:lvl6pPr marL="2514600" indent="-228600" algn="l" defTabSz="457200" rtl="0" fontAlgn="base">
        <a:lnSpc>
          <a:spcPct val="78000"/>
        </a:lnSpc>
        <a:spcBef>
          <a:spcPct val="0"/>
        </a:spcBef>
        <a:spcAft>
          <a:spcPts val="288"/>
        </a:spcAft>
        <a:buClr>
          <a:srgbClr val="000000"/>
        </a:buClr>
        <a:buSzPct val="100000"/>
        <a:buFont typeface="Times New Roman" pitchFamily="-112" charset="0"/>
        <a:defRPr sz="2000">
          <a:solidFill>
            <a:srgbClr val="262626"/>
          </a:solidFill>
          <a:latin typeface="+mn-lt"/>
          <a:ea typeface="+mn-ea"/>
          <a:cs typeface="+mn-cs"/>
        </a:defRPr>
      </a:lvl6pPr>
      <a:lvl7pPr marL="2971800" indent="-228600" algn="l" defTabSz="457200" rtl="0" fontAlgn="base">
        <a:lnSpc>
          <a:spcPct val="78000"/>
        </a:lnSpc>
        <a:spcBef>
          <a:spcPct val="0"/>
        </a:spcBef>
        <a:spcAft>
          <a:spcPts val="288"/>
        </a:spcAft>
        <a:buClr>
          <a:srgbClr val="000000"/>
        </a:buClr>
        <a:buSzPct val="100000"/>
        <a:buFont typeface="Times New Roman" pitchFamily="-112" charset="0"/>
        <a:defRPr sz="2000">
          <a:solidFill>
            <a:srgbClr val="262626"/>
          </a:solidFill>
          <a:latin typeface="+mn-lt"/>
          <a:ea typeface="+mn-ea"/>
          <a:cs typeface="+mn-cs"/>
        </a:defRPr>
      </a:lvl7pPr>
      <a:lvl8pPr marL="3429000" indent="-228600" algn="l" defTabSz="457200" rtl="0" fontAlgn="base">
        <a:lnSpc>
          <a:spcPct val="78000"/>
        </a:lnSpc>
        <a:spcBef>
          <a:spcPct val="0"/>
        </a:spcBef>
        <a:spcAft>
          <a:spcPts val="288"/>
        </a:spcAft>
        <a:buClr>
          <a:srgbClr val="000000"/>
        </a:buClr>
        <a:buSzPct val="100000"/>
        <a:buFont typeface="Times New Roman" pitchFamily="-112" charset="0"/>
        <a:defRPr sz="2000">
          <a:solidFill>
            <a:srgbClr val="262626"/>
          </a:solidFill>
          <a:latin typeface="+mn-lt"/>
          <a:ea typeface="+mn-ea"/>
          <a:cs typeface="+mn-cs"/>
        </a:defRPr>
      </a:lvl8pPr>
      <a:lvl9pPr marL="3886200" indent="-228600" algn="l" defTabSz="457200" rtl="0" fontAlgn="base">
        <a:lnSpc>
          <a:spcPct val="78000"/>
        </a:lnSpc>
        <a:spcBef>
          <a:spcPct val="0"/>
        </a:spcBef>
        <a:spcAft>
          <a:spcPts val="288"/>
        </a:spcAft>
        <a:buClr>
          <a:srgbClr val="000000"/>
        </a:buClr>
        <a:buSzPct val="100000"/>
        <a:buFont typeface="Times New Roman" pitchFamily="-112" charset="0"/>
        <a:defRPr sz="2000">
          <a:solidFill>
            <a:srgbClr val="262626"/>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2.xml"/><Relationship Id="rId2" Type="http://schemas.openxmlformats.org/officeDocument/2006/relationships/notesSlide" Target="../notesSlides/notesSlide11.xml"/><Relationship Id="rId3" Type="http://schemas.openxmlformats.org/officeDocument/2006/relationships/image" Target="../media/image13.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2.xml"/><Relationship Id="rId2" Type="http://schemas.openxmlformats.org/officeDocument/2006/relationships/notesSlide" Target="../notesSlides/notesSlide12.xml"/><Relationship Id="rId3" Type="http://schemas.openxmlformats.org/officeDocument/2006/relationships/image" Target="../media/image14.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5.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3.xml"/><Relationship Id="rId2" Type="http://schemas.openxmlformats.org/officeDocument/2006/relationships/notesSlide" Target="../notesSlides/notesSlide14.xml"/><Relationship Id="rId3"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2.xml"/><Relationship Id="rId2" Type="http://schemas.openxmlformats.org/officeDocument/2006/relationships/notesSlide" Target="../notesSlides/notesSlide16.xml"/><Relationship Id="rId3" Type="http://schemas.openxmlformats.org/officeDocument/2006/relationships/image" Target="../media/image16.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2.xml"/><Relationship Id="rId2" Type="http://schemas.openxmlformats.org/officeDocument/2006/relationships/notesSlide" Target="../notesSlides/notesSlide18.xml"/><Relationship Id="rId3" Type="http://schemas.openxmlformats.org/officeDocument/2006/relationships/image" Target="../media/image17.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5.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xml"/><Relationship Id="rId3" Type="http://schemas.openxmlformats.org/officeDocument/2006/relationships/image" Target="../media/image6.em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3.xml"/><Relationship Id="rId2" Type="http://schemas.openxmlformats.org/officeDocument/2006/relationships/notesSlide" Target="../notesSlides/notesSlide21.xml"/><Relationship Id="rId3" Type="http://schemas.openxmlformats.org/officeDocument/2006/relationships/image" Target="../media/image1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2.xml"/><Relationship Id="rId2" Type="http://schemas.openxmlformats.org/officeDocument/2006/relationships/notesSlide" Target="../notesSlides/notesSlide22.xml"/><Relationship Id="rId3" Type="http://schemas.openxmlformats.org/officeDocument/2006/relationships/image" Target="../media/image19.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5.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3.xml"/><Relationship Id="rId2" Type="http://schemas.openxmlformats.org/officeDocument/2006/relationships/notesSlide" Target="../notesSlides/notesSlide28.xml"/><Relationship Id="rId3" Type="http://schemas.openxmlformats.org/officeDocument/2006/relationships/image" Target="../media/image2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51.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3.xml"/><Relationship Id="rId3"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4.xml"/><Relationship Id="rId3" Type="http://schemas.openxmlformats.org/officeDocument/2006/relationships/image" Target="../media/image8.emf"/></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4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2.xml"/><Relationship Id="rId2" Type="http://schemas.openxmlformats.org/officeDocument/2006/relationships/notesSlide" Target="../notesSlides/notesSlide6.xml"/><Relationship Id="rId3" Type="http://schemas.openxmlformats.org/officeDocument/2006/relationships/image" Target="../media/image11.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2.xml"/><Relationship Id="rId2" Type="http://schemas.openxmlformats.org/officeDocument/2006/relationships/notesSlide" Target="../notesSlides/notesSlide8.xml"/><Relationship Id="rId3" Type="http://schemas.openxmlformats.org/officeDocument/2006/relationships/image" Target="../media/image12.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5.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082" name="Text Box 1"/>
          <p:cNvSpPr txBox="1">
            <a:spLocks noChangeArrowheads="1"/>
          </p:cNvSpPr>
          <p:nvPr/>
        </p:nvSpPr>
        <p:spPr bwMode="auto">
          <a:xfrm>
            <a:off x="2794000" y="2143125"/>
            <a:ext cx="5607050" cy="857250"/>
          </a:xfrm>
          <a:prstGeom prst="rect">
            <a:avLst/>
          </a:prstGeom>
          <a:noFill/>
          <a:ln w="9525">
            <a:noFill/>
            <a:round/>
            <a:headEnd/>
            <a:tailEnd/>
          </a:ln>
        </p:spPr>
        <p:txBody>
          <a:bodyPr lIns="90000" tIns="45000" rIns="90000" bIns="45000" anchor="ctr">
            <a:prstTxWarp prst="textNoShape">
              <a:avLst/>
            </a:prstTxWarp>
          </a:bodyPr>
          <a:lstStyle/>
          <a:p>
            <a:pPr hangingPunct="1">
              <a:lnSpc>
                <a:spcPct val="10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4400">
                <a:solidFill>
                  <a:srgbClr val="FFFFFF"/>
                </a:solidFill>
                <a:latin typeface="VistaSansAltLightIta" charset="0"/>
              </a:rPr>
              <a:t>The Alchemy of Innovation</a:t>
            </a:r>
          </a:p>
        </p:txBody>
      </p:sp>
    </p:spTree>
  </p:cSld>
  <p:clrMapOvr>
    <a:masterClrMapping/>
  </p:clrMapOvr>
  <p:transition spd="med">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2514" name="Text Box 1"/>
          <p:cNvSpPr txBox="1">
            <a:spLocks noChangeArrowheads="1"/>
          </p:cNvSpPr>
          <p:nvPr/>
        </p:nvSpPr>
        <p:spPr bwMode="auto">
          <a:xfrm>
            <a:off x="469900" y="1189038"/>
            <a:ext cx="8034338" cy="2986087"/>
          </a:xfrm>
          <a:prstGeom prst="rect">
            <a:avLst/>
          </a:prstGeom>
          <a:noFill/>
          <a:ln w="9525">
            <a:noFill/>
            <a:round/>
            <a:headEnd/>
            <a:tailEnd/>
          </a:ln>
        </p:spPr>
        <p:txBody>
          <a:bodyPr anchor="ctr">
            <a:prstTxWarp prst="textNoShape">
              <a:avLst/>
            </a:prstTxWarp>
          </a:bodyPr>
          <a:lstStyle/>
          <a:p>
            <a:pPr hangingPunct="1">
              <a:lnSpc>
                <a:spcPct val="100000"/>
              </a:lnSpc>
              <a:spcAft>
                <a:spcPts val="1425"/>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2000">
                <a:solidFill>
                  <a:srgbClr val="262626"/>
                </a:solidFill>
                <a:latin typeface="VistaSansAltLightIta" charset="0"/>
              </a:rPr>
              <a:t>To put it into non-research terms, these companies are admitting defeat. It’s a statement that says “Our corporate culture is so incapable of enabling innovative thinking that we have to find others to do it for us”.</a:t>
            </a:r>
          </a:p>
        </p:txBody>
      </p:sp>
      <p:sp>
        <p:nvSpPr>
          <p:cNvPr id="192515" name="Text Box 2"/>
          <p:cNvSpPr txBox="1">
            <a:spLocks noChangeArrowheads="1"/>
          </p:cNvSpPr>
          <p:nvPr/>
        </p:nvSpPr>
        <p:spPr bwMode="auto">
          <a:xfrm>
            <a:off x="160338" y="77788"/>
            <a:ext cx="6707187" cy="471487"/>
          </a:xfrm>
          <a:prstGeom prst="rect">
            <a:avLst/>
          </a:prstGeom>
          <a:noFill/>
          <a:ln w="9525">
            <a:noFill/>
            <a:round/>
            <a:headEnd/>
            <a:tailEnd/>
          </a:ln>
        </p:spPr>
        <p:txBody>
          <a:bodyPr lIns="90000" tIns="45000" rIns="90000" bIns="45000">
            <a:prstTxWarp prst="textNoShape">
              <a:avLst/>
            </a:prstTxWarp>
          </a:bodyPr>
          <a:lstStyle/>
          <a:p>
            <a:pPr hangingPunct="1">
              <a:lnSpc>
                <a:spcPct val="10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en-US">
                <a:solidFill>
                  <a:srgbClr val="EC237A"/>
                </a:solidFill>
                <a:latin typeface="VistaSansAltLightIta" charset="0"/>
              </a:rPr>
              <a:t>The Alchemy of Innovation</a:t>
            </a:r>
          </a:p>
        </p:txBody>
      </p:sp>
    </p:spTree>
  </p:cSld>
  <p:clrMapOvr>
    <a:masterClrMapping/>
  </p:clrMapOvr>
  <p:transition spd="med">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94562" name="Picture 1"/>
          <p:cNvPicPr>
            <a:picLocks noChangeAspect="1" noChangeArrowheads="1"/>
          </p:cNvPicPr>
          <p:nvPr/>
        </p:nvPicPr>
        <p:blipFill>
          <a:blip r:embed="rId3"/>
          <a:srcRect/>
          <a:stretch>
            <a:fillRect/>
          </a:stretch>
        </p:blipFill>
        <p:spPr bwMode="auto">
          <a:xfrm>
            <a:off x="0" y="0"/>
            <a:ext cx="9144000" cy="5143500"/>
          </a:xfrm>
          <a:prstGeom prst="rect">
            <a:avLst/>
          </a:prstGeom>
          <a:noFill/>
          <a:ln w="9525">
            <a:noFill/>
            <a:round/>
            <a:headEnd/>
            <a:tailEnd/>
          </a:ln>
        </p:spPr>
      </p:pic>
      <p:sp>
        <p:nvSpPr>
          <p:cNvPr id="194563" name="Text Box 2"/>
          <p:cNvSpPr txBox="1">
            <a:spLocks noChangeArrowheads="1"/>
          </p:cNvSpPr>
          <p:nvPr/>
        </p:nvSpPr>
        <p:spPr bwMode="auto">
          <a:xfrm>
            <a:off x="469900" y="757238"/>
            <a:ext cx="8255000" cy="3629025"/>
          </a:xfrm>
          <a:prstGeom prst="rect">
            <a:avLst/>
          </a:prstGeom>
          <a:noFill/>
          <a:ln w="9525">
            <a:noFill/>
            <a:round/>
            <a:headEnd/>
            <a:tailEnd/>
          </a:ln>
        </p:spPr>
        <p:txBody>
          <a:bodyPr lIns="90000" tIns="45000" rIns="90000" bIns="45000" anchor="ctr">
            <a:prstTxWarp prst="textNoShape">
              <a:avLst/>
            </a:prstTxWarp>
          </a:bodyPr>
          <a:lstStyle/>
          <a:p>
            <a:pPr hangingPunct="1">
              <a:lnSpc>
                <a:spcPct val="10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lang="en-US" sz="4400">
                <a:solidFill>
                  <a:srgbClr val="FFFFFF"/>
                </a:solidFill>
                <a:latin typeface="VistaSansAltLightIta" charset="0"/>
              </a:rPr>
              <a:t>Ideas are an inefficiency</a:t>
            </a:r>
            <a:br>
              <a:rPr lang="en-US" sz="4400">
                <a:solidFill>
                  <a:srgbClr val="FFFFFF"/>
                </a:solidFill>
                <a:latin typeface="VistaSansAltLightIta" charset="0"/>
              </a:rPr>
            </a:br>
            <a:r>
              <a:rPr lang="en-US" sz="1200" b="1">
                <a:solidFill>
                  <a:srgbClr val="FFFFFF"/>
                </a:solidFill>
                <a:latin typeface="VistaSansReg" charset="0"/>
              </a:rPr>
              <a:t>A LOOK AT THE INDUSTRY</a:t>
            </a:r>
          </a:p>
        </p:txBody>
      </p:sp>
    </p:spTree>
  </p:cSld>
  <p:clrMapOvr>
    <a:masterClrMapping/>
  </p:clrMapOvr>
  <p:transition spd="med">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8658" name="Rectangle 1"/>
          <p:cNvSpPr>
            <a:spLocks noChangeArrowheads="1"/>
          </p:cNvSpPr>
          <p:nvPr/>
        </p:nvSpPr>
        <p:spPr bwMode="auto">
          <a:xfrm>
            <a:off x="0" y="0"/>
            <a:ext cx="9145588" cy="5143500"/>
          </a:xfrm>
          <a:prstGeom prst="rect">
            <a:avLst/>
          </a:prstGeom>
          <a:blipFill dpi="0" rotWithShape="0">
            <a:blip r:embed="rId3"/>
            <a:srcRect/>
            <a:stretch>
              <a:fillRect/>
            </a:stretch>
          </a:blipFill>
          <a:ln w="9525">
            <a:noFill/>
            <a:round/>
            <a:headEnd/>
            <a:tailEnd/>
          </a:ln>
        </p:spPr>
        <p:txBody>
          <a:bodyPr lIns="90000" tIns="60876" rIns="90000" bIns="45000" anchor="ctr">
            <a:prstTxWarp prst="textNoShape">
              <a:avLst/>
            </a:prstTxWarp>
          </a:bodyPr>
          <a:lstStyle/>
          <a:p>
            <a:pPr algn="ct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solidFill>
                  <a:srgbClr val="000000"/>
                </a:solidFill>
              </a:rPr>
              <a:t>v</a:t>
            </a:r>
          </a:p>
        </p:txBody>
      </p:sp>
      <p:sp>
        <p:nvSpPr>
          <p:cNvPr id="198659" name="Text Box 2"/>
          <p:cNvSpPr txBox="1">
            <a:spLocks noChangeArrowheads="1"/>
          </p:cNvSpPr>
          <p:nvPr/>
        </p:nvSpPr>
        <p:spPr bwMode="auto">
          <a:xfrm>
            <a:off x="469900" y="757238"/>
            <a:ext cx="8255000" cy="3629025"/>
          </a:xfrm>
          <a:prstGeom prst="rect">
            <a:avLst/>
          </a:prstGeom>
          <a:noFill/>
          <a:ln w="9525">
            <a:noFill/>
            <a:round/>
            <a:headEnd/>
            <a:tailEnd/>
          </a:ln>
        </p:spPr>
        <p:txBody>
          <a:bodyPr lIns="90000" tIns="45000" rIns="90000" bIns="45000" anchor="ctr">
            <a:prstTxWarp prst="textNoShape">
              <a:avLst/>
            </a:prstTxWarp>
          </a:bodyPr>
          <a:lstStyle/>
          <a:p>
            <a:pPr hangingPunct="1">
              <a:lnSpc>
                <a:spcPct val="10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lang="en-US" sz="4400" dirty="0">
                <a:solidFill>
                  <a:srgbClr val="FFFFFF"/>
                </a:solidFill>
                <a:latin typeface="VistaSansAltLightIta" charset="0"/>
              </a:rPr>
              <a:t>Create the right </a:t>
            </a:r>
            <a:r>
              <a:rPr lang="en-US" sz="4400" dirty="0" smtClean="0">
                <a:solidFill>
                  <a:srgbClr val="FFFFFF"/>
                </a:solidFill>
                <a:latin typeface="VistaSansAltLightIta" charset="0"/>
              </a:rPr>
              <a:t>environment</a:t>
            </a:r>
            <a:endParaRPr lang="en-US" sz="1200" b="1" dirty="0">
              <a:solidFill>
                <a:srgbClr val="FFFFFF"/>
              </a:solidFill>
              <a:latin typeface="VistaSansReg" charset="0"/>
            </a:endParaRPr>
          </a:p>
        </p:txBody>
      </p:sp>
    </p:spTree>
  </p:cSld>
  <p:clrMapOvr>
    <a:masterClrMapping/>
  </p:clrMapOvr>
  <p:transition spd="med">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2754" name="Text Box 1"/>
          <p:cNvSpPr txBox="1">
            <a:spLocks noChangeArrowheads="1"/>
          </p:cNvSpPr>
          <p:nvPr/>
        </p:nvSpPr>
        <p:spPr bwMode="auto">
          <a:xfrm>
            <a:off x="469900" y="1452563"/>
            <a:ext cx="8255000" cy="796925"/>
          </a:xfrm>
          <a:prstGeom prst="rect">
            <a:avLst/>
          </a:prstGeom>
          <a:noFill/>
          <a:ln w="9525">
            <a:noFill/>
            <a:round/>
            <a:headEnd/>
            <a:tailEnd/>
          </a:ln>
        </p:spPr>
        <p:txBody>
          <a:bodyPr lIns="90000" tIns="45000" rIns="90000" bIns="45000" anchor="ctr">
            <a:prstTxWarp prst="textNoShape">
              <a:avLst/>
            </a:prstTxWarp>
          </a:bodyPr>
          <a:lstStyle/>
          <a:p>
            <a:pPr hangingPunct="1">
              <a:lnSpc>
                <a:spcPct val="10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lang="en-US" sz="2000">
                <a:solidFill>
                  <a:srgbClr val="FFFFFF"/>
                </a:solidFill>
                <a:latin typeface="VistaSansAltLightIta" charset="0"/>
              </a:rPr>
              <a:t>“The fastest answer you can get from a government employee is their retirement date.”</a:t>
            </a:r>
          </a:p>
        </p:txBody>
      </p:sp>
      <p:sp>
        <p:nvSpPr>
          <p:cNvPr id="202755" name="Text Box 2"/>
          <p:cNvSpPr txBox="1">
            <a:spLocks noChangeArrowheads="1"/>
          </p:cNvSpPr>
          <p:nvPr/>
        </p:nvSpPr>
        <p:spPr bwMode="auto">
          <a:xfrm>
            <a:off x="392113" y="2894013"/>
            <a:ext cx="8255000" cy="796925"/>
          </a:xfrm>
          <a:prstGeom prst="rect">
            <a:avLst/>
          </a:prstGeom>
          <a:noFill/>
          <a:ln w="9525">
            <a:noFill/>
            <a:round/>
            <a:headEnd/>
            <a:tailEnd/>
          </a:ln>
        </p:spPr>
        <p:txBody>
          <a:bodyPr lIns="90000" tIns="45000" rIns="90000" bIns="45000" anchor="ctr">
            <a:prstTxWarp prst="textNoShape">
              <a:avLst/>
            </a:prstTxWarp>
          </a:bodyPr>
          <a:lstStyle/>
          <a:p>
            <a:pPr hangingPunct="1">
              <a:lnSpc>
                <a:spcPct val="10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lang="en-US" sz="2000" dirty="0" smtClean="0">
                <a:solidFill>
                  <a:srgbClr val="FFFFFF"/>
                </a:solidFill>
                <a:latin typeface="VistaSansAltLightIta" charset="0"/>
              </a:rPr>
              <a:t>“Entrepreneurship </a:t>
            </a:r>
            <a:r>
              <a:rPr lang="en-US" sz="2000" dirty="0">
                <a:solidFill>
                  <a:srgbClr val="FFFFFF"/>
                </a:solidFill>
                <a:latin typeface="VistaSansAltLightIta" charset="0"/>
              </a:rPr>
              <a:t>is a team sport”</a:t>
            </a:r>
          </a:p>
        </p:txBody>
      </p:sp>
    </p:spTree>
  </p:cSld>
  <p:clrMapOvr>
    <a:masterClrMapping/>
  </p:clrMapOvr>
  <p:transition spd="med">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02" name="Text Box 1"/>
          <p:cNvSpPr txBox="1">
            <a:spLocks noChangeArrowheads="1"/>
          </p:cNvSpPr>
          <p:nvPr/>
        </p:nvSpPr>
        <p:spPr bwMode="auto">
          <a:xfrm>
            <a:off x="160338" y="77788"/>
            <a:ext cx="6707187" cy="471487"/>
          </a:xfrm>
          <a:prstGeom prst="rect">
            <a:avLst/>
          </a:prstGeom>
          <a:noFill/>
          <a:ln w="9525">
            <a:noFill/>
            <a:round/>
            <a:headEnd/>
            <a:tailEnd/>
          </a:ln>
        </p:spPr>
        <p:txBody>
          <a:bodyPr lIns="90000" tIns="45000" rIns="90000" bIns="45000">
            <a:prstTxWarp prst="textNoShape">
              <a:avLst/>
            </a:prstTxWarp>
          </a:bodyPr>
          <a:lstStyle/>
          <a:p>
            <a:pPr hangingPunct="1">
              <a:lnSpc>
                <a:spcPct val="10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en-US">
                <a:solidFill>
                  <a:srgbClr val="EC237A"/>
                </a:solidFill>
                <a:latin typeface="VistaSansAltLightIta" charset="0"/>
              </a:rPr>
              <a:t>The Alchemy of Innovation</a:t>
            </a:r>
          </a:p>
        </p:txBody>
      </p:sp>
      <p:pic>
        <p:nvPicPr>
          <p:cNvPr id="204803" name="Picture 2"/>
          <p:cNvPicPr>
            <a:picLocks noChangeAspect="1" noChangeArrowheads="1"/>
          </p:cNvPicPr>
          <p:nvPr/>
        </p:nvPicPr>
        <p:blipFill>
          <a:blip r:embed="rId3"/>
          <a:srcRect/>
          <a:stretch>
            <a:fillRect/>
          </a:stretch>
        </p:blipFill>
        <p:spPr bwMode="auto">
          <a:xfrm>
            <a:off x="274638" y="152400"/>
            <a:ext cx="8594725" cy="4838700"/>
          </a:xfrm>
          <a:prstGeom prst="rect">
            <a:avLst/>
          </a:prstGeom>
          <a:noFill/>
          <a:ln w="9525">
            <a:noFill/>
            <a:round/>
            <a:headEnd/>
            <a:tailEnd/>
          </a:ln>
        </p:spPr>
      </p:pic>
    </p:spTree>
  </p:cSld>
  <p:clrMapOvr>
    <a:masterClrMapping/>
  </p:clrMapOvr>
  <p:transition spd="med">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0946" name="Text Box 1"/>
          <p:cNvSpPr txBox="1">
            <a:spLocks noChangeArrowheads="1"/>
          </p:cNvSpPr>
          <p:nvPr/>
        </p:nvSpPr>
        <p:spPr bwMode="auto">
          <a:xfrm>
            <a:off x="469900" y="1189038"/>
            <a:ext cx="8034338" cy="2986087"/>
          </a:xfrm>
          <a:prstGeom prst="rect">
            <a:avLst/>
          </a:prstGeom>
          <a:noFill/>
          <a:ln w="9525">
            <a:noFill/>
            <a:round/>
            <a:headEnd/>
            <a:tailEnd/>
          </a:ln>
        </p:spPr>
        <p:txBody>
          <a:bodyPr anchor="ctr">
            <a:prstTxWarp prst="textNoShape">
              <a:avLst/>
            </a:prstTxWarp>
          </a:bodyPr>
          <a:lstStyle/>
          <a:p>
            <a:pPr hangingPunct="1">
              <a:lnSpc>
                <a:spcPct val="100000"/>
              </a:lnSpc>
              <a:spcAft>
                <a:spcPts val="1425"/>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2000" dirty="0" smtClean="0">
                <a:solidFill>
                  <a:srgbClr val="262626"/>
                </a:solidFill>
                <a:latin typeface="VistaSansAltLightIta" charset="0"/>
              </a:rPr>
              <a:t>Stabilize. Optimize. Innovate</a:t>
            </a:r>
            <a:endParaRPr lang="en-US" sz="2000" dirty="0">
              <a:solidFill>
                <a:srgbClr val="262626"/>
              </a:solidFill>
              <a:latin typeface="VistaSansAltLightIta" charset="0"/>
            </a:endParaRPr>
          </a:p>
        </p:txBody>
      </p:sp>
      <p:sp>
        <p:nvSpPr>
          <p:cNvPr id="210947" name="Text Box 2"/>
          <p:cNvSpPr txBox="1">
            <a:spLocks noChangeArrowheads="1"/>
          </p:cNvSpPr>
          <p:nvPr/>
        </p:nvSpPr>
        <p:spPr bwMode="auto">
          <a:xfrm>
            <a:off x="160338" y="77788"/>
            <a:ext cx="6707187" cy="471487"/>
          </a:xfrm>
          <a:prstGeom prst="rect">
            <a:avLst/>
          </a:prstGeom>
          <a:noFill/>
          <a:ln w="9525">
            <a:noFill/>
            <a:round/>
            <a:headEnd/>
            <a:tailEnd/>
          </a:ln>
        </p:spPr>
        <p:txBody>
          <a:bodyPr lIns="90000" tIns="45000" rIns="90000" bIns="45000">
            <a:prstTxWarp prst="textNoShape">
              <a:avLst/>
            </a:prstTxWarp>
          </a:bodyPr>
          <a:lstStyle/>
          <a:p>
            <a:pPr hangingPunct="1">
              <a:lnSpc>
                <a:spcPct val="10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en-US">
                <a:solidFill>
                  <a:srgbClr val="EC237A"/>
                </a:solidFill>
                <a:latin typeface="VistaSansAltLightIta" charset="0"/>
              </a:rPr>
              <a:t>The Alchemy of Innovation</a:t>
            </a:r>
          </a:p>
        </p:txBody>
      </p:sp>
    </p:spTree>
  </p:cSld>
  <p:clrMapOvr>
    <a:masterClrMapping/>
  </p:clrMapOvr>
  <p:transition spd="med">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8898" name="Text Box 1"/>
          <p:cNvSpPr txBox="1">
            <a:spLocks noChangeArrowheads="1"/>
          </p:cNvSpPr>
          <p:nvPr/>
        </p:nvSpPr>
        <p:spPr bwMode="auto">
          <a:xfrm>
            <a:off x="469900" y="757238"/>
            <a:ext cx="8255000" cy="3629025"/>
          </a:xfrm>
          <a:prstGeom prst="rect">
            <a:avLst/>
          </a:prstGeom>
          <a:noFill/>
          <a:ln w="9525">
            <a:noFill/>
            <a:round/>
            <a:headEnd/>
            <a:tailEnd/>
          </a:ln>
        </p:spPr>
        <p:txBody>
          <a:bodyPr lIns="90000" tIns="45000" rIns="90000" bIns="45000" anchor="ctr">
            <a:prstTxWarp prst="textNoShape">
              <a:avLst/>
            </a:prstTxWarp>
          </a:bodyPr>
          <a:lstStyle/>
          <a:p>
            <a:pPr hangingPunct="1">
              <a:lnSpc>
                <a:spcPct val="10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lang="en-US" sz="4400">
                <a:solidFill>
                  <a:srgbClr val="FFFFFF"/>
                </a:solidFill>
                <a:latin typeface="VistaSansAltLightIta" charset="0"/>
              </a:rPr>
              <a:t>Jeep </a:t>
            </a:r>
            <a:br>
              <a:rPr lang="en-US" sz="4400">
                <a:solidFill>
                  <a:srgbClr val="FFFFFF"/>
                </a:solidFill>
                <a:latin typeface="VistaSansAltLightIta" charset="0"/>
              </a:rPr>
            </a:br>
            <a:r>
              <a:rPr lang="en-US" sz="1200" b="1">
                <a:solidFill>
                  <a:srgbClr val="FFFFFF"/>
                </a:solidFill>
                <a:latin typeface="VistaSansReg" charset="0"/>
              </a:rPr>
              <a:t>A LOOK AT THE INDUSTRY</a:t>
            </a:r>
          </a:p>
        </p:txBody>
      </p:sp>
      <p:pic>
        <p:nvPicPr>
          <p:cNvPr id="208899" name="Picture 2"/>
          <p:cNvPicPr>
            <a:picLocks noChangeAspect="1" noChangeArrowheads="1"/>
          </p:cNvPicPr>
          <p:nvPr/>
        </p:nvPicPr>
        <p:blipFill>
          <a:blip r:embed="rId3"/>
          <a:srcRect/>
          <a:stretch>
            <a:fillRect/>
          </a:stretch>
        </p:blipFill>
        <p:spPr bwMode="auto">
          <a:xfrm>
            <a:off x="0" y="0"/>
            <a:ext cx="9212263" cy="5181600"/>
          </a:xfrm>
          <a:prstGeom prst="rect">
            <a:avLst/>
          </a:prstGeom>
          <a:noFill/>
          <a:ln w="9525">
            <a:noFill/>
            <a:round/>
            <a:headEnd/>
            <a:tailEnd/>
          </a:ln>
        </p:spPr>
      </p:pic>
    </p:spTree>
  </p:cSld>
  <p:clrMapOvr>
    <a:masterClrMapping/>
  </p:clrMapOvr>
  <p:transition spd="med">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0946" name="Text Box 1"/>
          <p:cNvSpPr txBox="1">
            <a:spLocks noChangeArrowheads="1"/>
          </p:cNvSpPr>
          <p:nvPr/>
        </p:nvSpPr>
        <p:spPr bwMode="auto">
          <a:xfrm>
            <a:off x="469900" y="1189038"/>
            <a:ext cx="8034338" cy="2986087"/>
          </a:xfrm>
          <a:prstGeom prst="rect">
            <a:avLst/>
          </a:prstGeom>
          <a:noFill/>
          <a:ln w="9525">
            <a:noFill/>
            <a:round/>
            <a:headEnd/>
            <a:tailEnd/>
          </a:ln>
        </p:spPr>
        <p:txBody>
          <a:bodyPr anchor="ctr">
            <a:prstTxWarp prst="textNoShape">
              <a:avLst/>
            </a:prstTxWarp>
          </a:bodyPr>
          <a:lstStyle/>
          <a:p>
            <a:pPr hangingPunct="1">
              <a:lnSpc>
                <a:spcPct val="100000"/>
              </a:lnSpc>
              <a:spcAft>
                <a:spcPts val="1425"/>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2000">
                <a:solidFill>
                  <a:srgbClr val="262626"/>
                </a:solidFill>
                <a:latin typeface="VistaSansAltLightIta" charset="0"/>
              </a:rPr>
              <a:t>There is no point introducing a new augmented reality experience in your mobile app if the damn thing crashes every five minutes.</a:t>
            </a:r>
          </a:p>
        </p:txBody>
      </p:sp>
      <p:sp>
        <p:nvSpPr>
          <p:cNvPr id="210947" name="Text Box 2"/>
          <p:cNvSpPr txBox="1">
            <a:spLocks noChangeArrowheads="1"/>
          </p:cNvSpPr>
          <p:nvPr/>
        </p:nvSpPr>
        <p:spPr bwMode="auto">
          <a:xfrm>
            <a:off x="160338" y="77788"/>
            <a:ext cx="6707187" cy="471487"/>
          </a:xfrm>
          <a:prstGeom prst="rect">
            <a:avLst/>
          </a:prstGeom>
          <a:noFill/>
          <a:ln w="9525">
            <a:noFill/>
            <a:round/>
            <a:headEnd/>
            <a:tailEnd/>
          </a:ln>
        </p:spPr>
        <p:txBody>
          <a:bodyPr lIns="90000" tIns="45000" rIns="90000" bIns="45000">
            <a:prstTxWarp prst="textNoShape">
              <a:avLst/>
            </a:prstTxWarp>
          </a:bodyPr>
          <a:lstStyle/>
          <a:p>
            <a:pPr hangingPunct="1">
              <a:lnSpc>
                <a:spcPct val="10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en-US">
                <a:solidFill>
                  <a:srgbClr val="EC237A"/>
                </a:solidFill>
                <a:latin typeface="VistaSansAltLightIta" charset="0"/>
              </a:rPr>
              <a:t>The Alchemy of Innovation</a:t>
            </a:r>
          </a:p>
        </p:txBody>
      </p:sp>
    </p:spTree>
  </p:cSld>
  <p:clrMapOvr>
    <a:masterClrMapping/>
  </p:clrMapOvr>
  <p:transition spd="med">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12994" name="Picture 1"/>
          <p:cNvPicPr>
            <a:picLocks noChangeAspect="1" noChangeArrowheads="1"/>
          </p:cNvPicPr>
          <p:nvPr/>
        </p:nvPicPr>
        <p:blipFill>
          <a:blip r:embed="rId3"/>
          <a:srcRect/>
          <a:stretch>
            <a:fillRect/>
          </a:stretch>
        </p:blipFill>
        <p:spPr bwMode="auto">
          <a:xfrm>
            <a:off x="0" y="0"/>
            <a:ext cx="9145588" cy="5143500"/>
          </a:xfrm>
          <a:prstGeom prst="rect">
            <a:avLst/>
          </a:prstGeom>
          <a:noFill/>
          <a:ln w="9525">
            <a:noFill/>
            <a:round/>
            <a:headEnd/>
            <a:tailEnd/>
          </a:ln>
        </p:spPr>
      </p:pic>
      <p:sp>
        <p:nvSpPr>
          <p:cNvPr id="212995" name="Text Box 2"/>
          <p:cNvSpPr txBox="1">
            <a:spLocks noChangeArrowheads="1"/>
          </p:cNvSpPr>
          <p:nvPr/>
        </p:nvSpPr>
        <p:spPr bwMode="auto">
          <a:xfrm>
            <a:off x="469900" y="757238"/>
            <a:ext cx="8255000" cy="3629025"/>
          </a:xfrm>
          <a:prstGeom prst="rect">
            <a:avLst/>
          </a:prstGeom>
          <a:noFill/>
          <a:ln w="9525">
            <a:noFill/>
            <a:round/>
            <a:headEnd/>
            <a:tailEnd/>
          </a:ln>
        </p:spPr>
        <p:txBody>
          <a:bodyPr lIns="90000" tIns="45000" rIns="90000" bIns="45000" anchor="ctr">
            <a:prstTxWarp prst="textNoShape">
              <a:avLst/>
            </a:prstTxWarp>
          </a:bodyPr>
          <a:lstStyle/>
          <a:p>
            <a:pPr hangingPunct="1">
              <a:lnSpc>
                <a:spcPct val="10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lang="en-US" sz="4400">
                <a:solidFill>
                  <a:srgbClr val="FFFFFF"/>
                </a:solidFill>
                <a:latin typeface="VistaSansAltLightIta" charset="0"/>
              </a:rPr>
              <a:t>New Coke </a:t>
            </a:r>
            <a:br>
              <a:rPr lang="en-US" sz="4400">
                <a:solidFill>
                  <a:srgbClr val="FFFFFF"/>
                </a:solidFill>
                <a:latin typeface="VistaSansAltLightIta" charset="0"/>
              </a:rPr>
            </a:br>
            <a:r>
              <a:rPr lang="en-US" sz="1200" b="1">
                <a:solidFill>
                  <a:srgbClr val="FFFFFF"/>
                </a:solidFill>
                <a:latin typeface="VistaSansReg" charset="0"/>
              </a:rPr>
              <a:t>A LOOK AT THE INDUSTRY</a:t>
            </a:r>
          </a:p>
        </p:txBody>
      </p:sp>
    </p:spTree>
  </p:cSld>
  <p:clrMapOvr>
    <a:masterClrMapping/>
  </p:clrMapOvr>
  <p:transition spd="med">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7090" name="Text Box 1"/>
          <p:cNvSpPr txBox="1">
            <a:spLocks noChangeArrowheads="1"/>
          </p:cNvSpPr>
          <p:nvPr/>
        </p:nvSpPr>
        <p:spPr bwMode="auto">
          <a:xfrm>
            <a:off x="469900" y="2165350"/>
            <a:ext cx="8255000" cy="796925"/>
          </a:xfrm>
          <a:prstGeom prst="rect">
            <a:avLst/>
          </a:prstGeom>
          <a:noFill/>
          <a:ln w="9525">
            <a:noFill/>
            <a:round/>
            <a:headEnd/>
            <a:tailEnd/>
          </a:ln>
        </p:spPr>
        <p:txBody>
          <a:bodyPr lIns="90000" tIns="45000" rIns="90000" bIns="45000" anchor="ctr">
            <a:prstTxWarp prst="textNoShape">
              <a:avLst/>
            </a:prstTxWarp>
          </a:bodyPr>
          <a:lstStyle/>
          <a:p>
            <a:pPr hangingPunct="1">
              <a:lnSpc>
                <a:spcPct val="10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lang="en-US" sz="2000" i="1">
                <a:solidFill>
                  <a:srgbClr val="FFFFFF"/>
                </a:solidFill>
                <a:latin typeface="VistaSansAltLightIta" charset="0"/>
                <a:ea typeface="Helvetica;Arial" charset="0"/>
                <a:cs typeface="Helvetica;Arial" charset="0"/>
              </a:rPr>
              <a:t>“… we had to borrow some key software engineering and QA resources from our Mac OS X team, and as a result we will not be able to release Leopard at our Worldwide Developers Conference in early June as planned</a:t>
            </a:r>
            <a:r>
              <a:rPr lang="en-US" sz="2000">
                <a:solidFill>
                  <a:srgbClr val="FFFFFF"/>
                </a:solidFill>
                <a:latin typeface="VistaSansAltLightIta" charset="0"/>
                <a:ea typeface="Helvetica;Arial" charset="0"/>
                <a:cs typeface="Helvetica;Arial" charset="0"/>
              </a:rPr>
              <a:t>.”</a:t>
            </a:r>
          </a:p>
        </p:txBody>
      </p:sp>
    </p:spTree>
  </p:cSld>
  <p:clrMapOvr>
    <a:masterClrMapping/>
  </p:clrMapOvr>
  <p:transition spd="med">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6130" name="Text Box 1"/>
          <p:cNvSpPr txBox="1">
            <a:spLocks noChangeArrowheads="1"/>
          </p:cNvSpPr>
          <p:nvPr/>
        </p:nvSpPr>
        <p:spPr bwMode="auto">
          <a:xfrm>
            <a:off x="160338" y="79375"/>
            <a:ext cx="6707187" cy="471488"/>
          </a:xfrm>
          <a:prstGeom prst="rect">
            <a:avLst/>
          </a:prstGeom>
          <a:noFill/>
          <a:ln w="9525">
            <a:noFill/>
            <a:round/>
            <a:headEnd/>
            <a:tailEnd/>
          </a:ln>
        </p:spPr>
        <p:txBody>
          <a:bodyPr lIns="90000" tIns="45000" rIns="90000" bIns="45000">
            <a:prstTxWarp prst="textNoShape">
              <a:avLst/>
            </a:prstTxWarp>
          </a:bodyPr>
          <a:lstStyle/>
          <a:p>
            <a:pPr hangingPunct="1">
              <a:lnSpc>
                <a:spcPct val="10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en-US">
                <a:solidFill>
                  <a:srgbClr val="EC237A"/>
                </a:solidFill>
                <a:latin typeface="VistaSansAltLightIta" charset="0"/>
              </a:rPr>
              <a:t>About Vectorform</a:t>
            </a:r>
          </a:p>
        </p:txBody>
      </p:sp>
      <p:pic>
        <p:nvPicPr>
          <p:cNvPr id="176131" name="Picture 2"/>
          <p:cNvPicPr>
            <a:picLocks noChangeAspect="1" noChangeArrowheads="1"/>
          </p:cNvPicPr>
          <p:nvPr/>
        </p:nvPicPr>
        <p:blipFill>
          <a:blip r:embed="rId3"/>
          <a:srcRect/>
          <a:stretch>
            <a:fillRect/>
          </a:stretch>
        </p:blipFill>
        <p:spPr bwMode="auto">
          <a:xfrm>
            <a:off x="4065588" y="817563"/>
            <a:ext cx="5359400" cy="3810000"/>
          </a:xfrm>
          <a:prstGeom prst="rect">
            <a:avLst/>
          </a:prstGeom>
          <a:noFill/>
          <a:ln w="9525">
            <a:noFill/>
            <a:round/>
            <a:headEnd/>
            <a:tailEnd/>
          </a:ln>
        </p:spPr>
      </p:pic>
      <p:sp>
        <p:nvSpPr>
          <p:cNvPr id="176132" name="AutoShape 3"/>
          <p:cNvSpPr>
            <a:spLocks noChangeArrowheads="1"/>
          </p:cNvSpPr>
          <p:nvPr/>
        </p:nvSpPr>
        <p:spPr bwMode="auto">
          <a:xfrm>
            <a:off x="685800" y="2060575"/>
            <a:ext cx="7696200" cy="1020763"/>
          </a:xfrm>
          <a:custGeom>
            <a:avLst/>
            <a:gdLst>
              <a:gd name="T0" fmla="*/ 7696200 w 7696200"/>
              <a:gd name="T1" fmla="*/ 510382 h 1020763"/>
              <a:gd name="T2" fmla="*/ 3848100 w 7696200"/>
              <a:gd name="T3" fmla="*/ 1020763 h 1020763"/>
              <a:gd name="T4" fmla="*/ 0 w 7696200"/>
              <a:gd name="T5" fmla="*/ 510382 h 1020763"/>
              <a:gd name="T6" fmla="*/ 3848100 w 7696200"/>
              <a:gd name="T7" fmla="*/ 0 h 1020763"/>
              <a:gd name="T8" fmla="*/ 0 60000 65536"/>
              <a:gd name="T9" fmla="*/ 1 60000 65536"/>
              <a:gd name="T10" fmla="*/ 2 60000 65536"/>
              <a:gd name="T11" fmla="*/ 3 60000 65536"/>
              <a:gd name="T12" fmla="*/ 0 w 7696200"/>
              <a:gd name="T13" fmla="*/ 0 h 1020763"/>
              <a:gd name="T14" fmla="*/ 7696200 w 7696200"/>
              <a:gd name="T15" fmla="*/ 1020763 h 1020763"/>
            </a:gdLst>
            <a:ahLst/>
            <a:cxnLst>
              <a:cxn ang="T8">
                <a:pos x="T0" y="T1"/>
              </a:cxn>
              <a:cxn ang="T9">
                <a:pos x="T2" y="T3"/>
              </a:cxn>
              <a:cxn ang="T10">
                <a:pos x="T4" y="T5"/>
              </a:cxn>
              <a:cxn ang="T11">
                <a:pos x="T6" y="T7"/>
              </a:cxn>
            </a:cxnLst>
            <a:rect l="T12" t="T13" r="T14" b="T15"/>
            <a:pathLst>
              <a:path w="7696200" h="1020763">
                <a:moveTo>
                  <a:pt x="0" y="0"/>
                </a:moveTo>
                <a:lnTo>
                  <a:pt x="21378" y="0"/>
                </a:lnTo>
                <a:lnTo>
                  <a:pt x="21378" y="2838"/>
                </a:lnTo>
                <a:lnTo>
                  <a:pt x="0" y="2838"/>
                </a:lnTo>
                <a:close/>
              </a:path>
            </a:pathLst>
          </a:custGeom>
          <a:noFill/>
          <a:ln w="9525">
            <a:solidFill>
              <a:srgbClr val="FFFFFF">
                <a:alpha val="0"/>
              </a:srgbClr>
            </a:solidFill>
            <a:round/>
            <a:headEnd/>
            <a:tailEnd/>
          </a:ln>
        </p:spPr>
        <p:txBody>
          <a:bodyPr anchor="ctr">
            <a:prstTxWarp prst="textNoShape">
              <a:avLst/>
            </a:prstTxWarp>
          </a:bodyPr>
          <a:lstStyle/>
          <a:p>
            <a:pPr hangingPunct="1">
              <a:lnSpc>
                <a:spcPct val="135000"/>
              </a:lnSpc>
              <a:spcAft>
                <a:spcPts val="60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pPr>
            <a:r>
              <a:rPr lang="en-US" sz="2000">
                <a:solidFill>
                  <a:srgbClr val="EC237A"/>
                </a:solidFill>
                <a:latin typeface="VistaSansAltLightIta" charset="0"/>
                <a:ea typeface="VistaSansAltLightIta" charset="0"/>
                <a:cs typeface="VistaSansAltLightIta" charset="0"/>
              </a:rPr>
              <a:t>Vectorform invents digital products and experiences. </a:t>
            </a:r>
            <a:r>
              <a:rPr lang="en-US" sz="2000">
                <a:solidFill>
                  <a:srgbClr val="262626"/>
                </a:solidFill>
                <a:latin typeface="VistaSansAltLightIta" charset="0"/>
                <a:ea typeface="VistaSansAltLightIta" charset="0"/>
                <a:cs typeface="VistaSansAltLightIta" charset="0"/>
              </a:rPr>
              <a:t>As an </a:t>
            </a:r>
            <a:br>
              <a:rPr lang="en-US" sz="2000">
                <a:solidFill>
                  <a:srgbClr val="262626"/>
                </a:solidFill>
                <a:latin typeface="VistaSansAltLightIta" charset="0"/>
                <a:ea typeface="VistaSansAltLightIta" charset="0"/>
                <a:cs typeface="VistaSansAltLightIta" charset="0"/>
              </a:rPr>
            </a:br>
            <a:r>
              <a:rPr lang="en-US" sz="2000">
                <a:solidFill>
                  <a:srgbClr val="262626"/>
                </a:solidFill>
                <a:latin typeface="VistaSansAltLightIta" charset="0"/>
                <a:ea typeface="VistaSansAltLightIta" charset="0"/>
                <a:cs typeface="VistaSansAltLightIta" charset="0"/>
              </a:rPr>
              <a:t>elite team of artists, engineers, entrepreneurs and intellectuals, Vectorform is a global design and technology firm specializing </a:t>
            </a:r>
            <a:br>
              <a:rPr lang="en-US" sz="2000">
                <a:solidFill>
                  <a:srgbClr val="262626"/>
                </a:solidFill>
                <a:latin typeface="VistaSansAltLightIta" charset="0"/>
                <a:ea typeface="VistaSansAltLightIta" charset="0"/>
                <a:cs typeface="VistaSansAltLightIta" charset="0"/>
              </a:rPr>
            </a:br>
            <a:r>
              <a:rPr lang="en-US" sz="2000">
                <a:solidFill>
                  <a:srgbClr val="262626"/>
                </a:solidFill>
                <a:latin typeface="VistaSansAltLightIta" charset="0"/>
                <a:ea typeface="VistaSansAltLightIta" charset="0"/>
                <a:cs typeface="VistaSansAltLightIta" charset="0"/>
              </a:rPr>
              <a:t>in emerging digital experiences for the world’s leading brands. </a:t>
            </a:r>
          </a:p>
        </p:txBody>
      </p:sp>
    </p:spTree>
  </p:cSld>
  <p:clrMapOvr>
    <a:masterClrMapping/>
  </p:clrMapOvr>
  <p:transition spd="med">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0946" name="Text Box 1"/>
          <p:cNvSpPr txBox="1">
            <a:spLocks noChangeArrowheads="1"/>
          </p:cNvSpPr>
          <p:nvPr/>
        </p:nvSpPr>
        <p:spPr bwMode="auto">
          <a:xfrm>
            <a:off x="469900" y="1189038"/>
            <a:ext cx="8034338" cy="2986087"/>
          </a:xfrm>
          <a:prstGeom prst="rect">
            <a:avLst/>
          </a:prstGeom>
          <a:noFill/>
          <a:ln w="9525">
            <a:noFill/>
            <a:round/>
            <a:headEnd/>
            <a:tailEnd/>
          </a:ln>
        </p:spPr>
        <p:txBody>
          <a:bodyPr anchor="ctr">
            <a:prstTxWarp prst="textNoShape">
              <a:avLst/>
            </a:prstTxWarp>
          </a:bodyPr>
          <a:lstStyle/>
          <a:p>
            <a:pPr hangingPunct="1">
              <a:lnSpc>
                <a:spcPct val="100000"/>
              </a:lnSpc>
              <a:spcAft>
                <a:spcPts val="1425"/>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2000" dirty="0" smtClean="0">
                <a:solidFill>
                  <a:srgbClr val="262626"/>
                </a:solidFill>
                <a:latin typeface="VistaSansAltLightIta" charset="0"/>
              </a:rPr>
              <a:t>Stabilize. Optimize. Innovate</a:t>
            </a:r>
            <a:endParaRPr lang="en-US" sz="2000" dirty="0">
              <a:solidFill>
                <a:srgbClr val="262626"/>
              </a:solidFill>
              <a:latin typeface="VistaSansAltLightIta" charset="0"/>
            </a:endParaRPr>
          </a:p>
        </p:txBody>
      </p:sp>
      <p:sp>
        <p:nvSpPr>
          <p:cNvPr id="210947" name="Text Box 2"/>
          <p:cNvSpPr txBox="1">
            <a:spLocks noChangeArrowheads="1"/>
          </p:cNvSpPr>
          <p:nvPr/>
        </p:nvSpPr>
        <p:spPr bwMode="auto">
          <a:xfrm>
            <a:off x="160338" y="77788"/>
            <a:ext cx="6707187" cy="471487"/>
          </a:xfrm>
          <a:prstGeom prst="rect">
            <a:avLst/>
          </a:prstGeom>
          <a:noFill/>
          <a:ln w="9525">
            <a:noFill/>
            <a:round/>
            <a:headEnd/>
            <a:tailEnd/>
          </a:ln>
        </p:spPr>
        <p:txBody>
          <a:bodyPr lIns="90000" tIns="45000" rIns="90000" bIns="45000">
            <a:prstTxWarp prst="textNoShape">
              <a:avLst/>
            </a:prstTxWarp>
          </a:bodyPr>
          <a:lstStyle/>
          <a:p>
            <a:pPr hangingPunct="1">
              <a:lnSpc>
                <a:spcPct val="10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en-US">
                <a:solidFill>
                  <a:srgbClr val="EC237A"/>
                </a:solidFill>
                <a:latin typeface="VistaSansAltLightIta" charset="0"/>
              </a:rPr>
              <a:t>The Alchemy of Innovation</a:t>
            </a:r>
          </a:p>
        </p:txBody>
      </p:sp>
    </p:spTree>
  </p:cSld>
  <p:clrMapOvr>
    <a:masterClrMapping/>
  </p:clrMapOvr>
  <p:transition spd="med">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6850" name="Text Box 1"/>
          <p:cNvSpPr txBox="1">
            <a:spLocks noChangeArrowheads="1"/>
          </p:cNvSpPr>
          <p:nvPr/>
        </p:nvSpPr>
        <p:spPr bwMode="auto">
          <a:xfrm>
            <a:off x="160338" y="77788"/>
            <a:ext cx="6707187" cy="471487"/>
          </a:xfrm>
          <a:prstGeom prst="rect">
            <a:avLst/>
          </a:prstGeom>
          <a:noFill/>
          <a:ln w="9525">
            <a:noFill/>
            <a:round/>
            <a:headEnd/>
            <a:tailEnd/>
          </a:ln>
        </p:spPr>
        <p:txBody>
          <a:bodyPr lIns="90000" tIns="45000" rIns="90000" bIns="45000">
            <a:prstTxWarp prst="textNoShape">
              <a:avLst/>
            </a:prstTxWarp>
          </a:bodyPr>
          <a:lstStyle/>
          <a:p>
            <a:pPr hangingPunct="1">
              <a:lnSpc>
                <a:spcPct val="10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en-US">
                <a:solidFill>
                  <a:srgbClr val="EC237A"/>
                </a:solidFill>
                <a:latin typeface="VistaSansAltLightIta" charset="0"/>
              </a:rPr>
              <a:t>The Alchemy of Innovation</a:t>
            </a:r>
          </a:p>
        </p:txBody>
      </p:sp>
      <p:pic>
        <p:nvPicPr>
          <p:cNvPr id="206851" name="Picture 2"/>
          <p:cNvPicPr>
            <a:picLocks noChangeAspect="1" noChangeArrowheads="1"/>
          </p:cNvPicPr>
          <p:nvPr/>
        </p:nvPicPr>
        <p:blipFill>
          <a:blip r:embed="rId3"/>
          <a:srcRect/>
          <a:stretch>
            <a:fillRect/>
          </a:stretch>
        </p:blipFill>
        <p:spPr bwMode="auto">
          <a:xfrm>
            <a:off x="1654175" y="1087438"/>
            <a:ext cx="5835650" cy="2968625"/>
          </a:xfrm>
          <a:prstGeom prst="rect">
            <a:avLst/>
          </a:prstGeom>
          <a:noFill/>
          <a:ln w="9525">
            <a:noFill/>
            <a:round/>
            <a:headEnd/>
            <a:tailEnd/>
          </a:ln>
        </p:spPr>
      </p:pic>
    </p:spTree>
  </p:cSld>
  <p:clrMapOvr>
    <a:masterClrMapping/>
  </p:clrMapOvr>
  <p:transition spd="med">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19138" name="Picture 1"/>
          <p:cNvPicPr>
            <a:picLocks noChangeAspect="1" noChangeArrowheads="1"/>
          </p:cNvPicPr>
          <p:nvPr/>
        </p:nvPicPr>
        <p:blipFill>
          <a:blip r:embed="rId3"/>
          <a:srcRect/>
          <a:stretch>
            <a:fillRect/>
          </a:stretch>
        </p:blipFill>
        <p:spPr bwMode="auto">
          <a:xfrm>
            <a:off x="11113" y="17463"/>
            <a:ext cx="9145587" cy="5143500"/>
          </a:xfrm>
          <a:prstGeom prst="rect">
            <a:avLst/>
          </a:prstGeom>
          <a:noFill/>
          <a:ln w="9525">
            <a:noFill/>
            <a:round/>
            <a:headEnd/>
            <a:tailEnd/>
          </a:ln>
        </p:spPr>
      </p:pic>
      <p:sp>
        <p:nvSpPr>
          <p:cNvPr id="219139" name="Text Box 2"/>
          <p:cNvSpPr txBox="1">
            <a:spLocks noChangeArrowheads="1"/>
          </p:cNvSpPr>
          <p:nvPr/>
        </p:nvSpPr>
        <p:spPr bwMode="auto">
          <a:xfrm>
            <a:off x="469900" y="757238"/>
            <a:ext cx="8255000" cy="3629025"/>
          </a:xfrm>
          <a:prstGeom prst="rect">
            <a:avLst/>
          </a:prstGeom>
          <a:noFill/>
          <a:ln w="9525">
            <a:noFill/>
            <a:round/>
            <a:headEnd/>
            <a:tailEnd/>
          </a:ln>
        </p:spPr>
        <p:txBody>
          <a:bodyPr lIns="90000" tIns="45000" rIns="90000" bIns="45000" anchor="ctr">
            <a:prstTxWarp prst="textNoShape">
              <a:avLst/>
            </a:prstTxWarp>
          </a:bodyPr>
          <a:lstStyle/>
          <a:p>
            <a:pPr hangingPunct="1">
              <a:lnSpc>
                <a:spcPct val="10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lang="en-US" sz="4400" dirty="0">
                <a:solidFill>
                  <a:srgbClr val="FFFFFF"/>
                </a:solidFill>
                <a:latin typeface="VistaSansAltLightIta" charset="0"/>
              </a:rPr>
              <a:t>Comcast</a:t>
            </a:r>
            <a:r>
              <a:rPr lang="en-US" sz="4400" dirty="0" smtClean="0">
                <a:solidFill>
                  <a:srgbClr val="FFFFFF"/>
                </a:solidFill>
                <a:latin typeface="VistaSansAltLightIta" charset="0"/>
              </a:rPr>
              <a:t> X1</a:t>
            </a:r>
            <a:endParaRPr lang="en-US" sz="1200" b="1" dirty="0">
              <a:solidFill>
                <a:srgbClr val="FFFFFF"/>
              </a:solidFill>
              <a:latin typeface="VistaSansReg" charset="0"/>
            </a:endParaRPr>
          </a:p>
        </p:txBody>
      </p:sp>
    </p:spTree>
  </p:cSld>
  <p:clrMapOvr>
    <a:masterClrMapping/>
  </p:clrMapOvr>
  <p:transition spd="med">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1186" name="Text Box 1"/>
          <p:cNvSpPr txBox="1">
            <a:spLocks noChangeArrowheads="1"/>
          </p:cNvSpPr>
          <p:nvPr/>
        </p:nvSpPr>
        <p:spPr bwMode="auto">
          <a:xfrm>
            <a:off x="469900" y="1189038"/>
            <a:ext cx="8034338" cy="2986087"/>
          </a:xfrm>
          <a:prstGeom prst="rect">
            <a:avLst/>
          </a:prstGeom>
          <a:noFill/>
          <a:ln w="9525">
            <a:noFill/>
            <a:round/>
            <a:headEnd/>
            <a:tailEnd/>
          </a:ln>
        </p:spPr>
        <p:txBody>
          <a:bodyPr anchor="ctr">
            <a:prstTxWarp prst="textNoShape">
              <a:avLst/>
            </a:prstTxWarp>
          </a:bodyPr>
          <a:lstStyle/>
          <a:p>
            <a:pPr hangingPunct="1">
              <a:lnSpc>
                <a:spcPct val="100000"/>
              </a:lnSpc>
              <a:spcAft>
                <a:spcPts val="1425"/>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2000">
                <a:solidFill>
                  <a:srgbClr val="262626"/>
                </a:solidFill>
                <a:latin typeface="VistaSansAltLightIta" charset="0"/>
              </a:rPr>
              <a:t>Historically, Comcast would update the software running on your cable box once every one to two years. Any amount of change was fear inducing that sent waves throughout the entire company.</a:t>
            </a:r>
          </a:p>
        </p:txBody>
      </p:sp>
      <p:sp>
        <p:nvSpPr>
          <p:cNvPr id="221187" name="Text Box 2"/>
          <p:cNvSpPr txBox="1">
            <a:spLocks noChangeArrowheads="1"/>
          </p:cNvSpPr>
          <p:nvPr/>
        </p:nvSpPr>
        <p:spPr bwMode="auto">
          <a:xfrm>
            <a:off x="160338" y="77788"/>
            <a:ext cx="6707187" cy="471487"/>
          </a:xfrm>
          <a:prstGeom prst="rect">
            <a:avLst/>
          </a:prstGeom>
          <a:noFill/>
          <a:ln w="9525">
            <a:noFill/>
            <a:round/>
            <a:headEnd/>
            <a:tailEnd/>
          </a:ln>
        </p:spPr>
        <p:txBody>
          <a:bodyPr lIns="90000" tIns="45000" rIns="90000" bIns="45000">
            <a:prstTxWarp prst="textNoShape">
              <a:avLst/>
            </a:prstTxWarp>
          </a:bodyPr>
          <a:lstStyle/>
          <a:p>
            <a:pPr hangingPunct="1">
              <a:lnSpc>
                <a:spcPct val="10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en-US">
                <a:solidFill>
                  <a:srgbClr val="EC237A"/>
                </a:solidFill>
                <a:latin typeface="VistaSansAltLightIta" charset="0"/>
              </a:rPr>
              <a:t>The Alchemy of Innovation</a:t>
            </a:r>
          </a:p>
        </p:txBody>
      </p:sp>
    </p:spTree>
  </p:cSld>
  <p:clrMapOvr>
    <a:masterClrMapping/>
  </p:clrMapOvr>
  <p:transition spd="med">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0946" name="Text Box 1"/>
          <p:cNvSpPr txBox="1">
            <a:spLocks noChangeArrowheads="1"/>
          </p:cNvSpPr>
          <p:nvPr/>
        </p:nvSpPr>
        <p:spPr bwMode="auto">
          <a:xfrm>
            <a:off x="469900" y="1189038"/>
            <a:ext cx="8034338" cy="2986087"/>
          </a:xfrm>
          <a:prstGeom prst="rect">
            <a:avLst/>
          </a:prstGeom>
          <a:noFill/>
          <a:ln w="9525">
            <a:noFill/>
            <a:round/>
            <a:headEnd/>
            <a:tailEnd/>
          </a:ln>
        </p:spPr>
        <p:txBody>
          <a:bodyPr anchor="ctr">
            <a:prstTxWarp prst="textNoShape">
              <a:avLst/>
            </a:prstTxWarp>
          </a:bodyPr>
          <a:lstStyle/>
          <a:p>
            <a:pPr hangingPunct="1">
              <a:lnSpc>
                <a:spcPct val="100000"/>
              </a:lnSpc>
              <a:spcAft>
                <a:spcPts val="1425"/>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2000" dirty="0" smtClean="0">
                <a:solidFill>
                  <a:srgbClr val="262626"/>
                </a:solidFill>
                <a:latin typeface="VistaSansAltLightIta" charset="0"/>
              </a:rPr>
              <a:t>Stabilize. Optimize. Innovate</a:t>
            </a:r>
            <a:endParaRPr lang="en-US" sz="2000" dirty="0">
              <a:solidFill>
                <a:srgbClr val="262626"/>
              </a:solidFill>
              <a:latin typeface="VistaSansAltLightIta" charset="0"/>
            </a:endParaRPr>
          </a:p>
        </p:txBody>
      </p:sp>
      <p:sp>
        <p:nvSpPr>
          <p:cNvPr id="210947" name="Text Box 2"/>
          <p:cNvSpPr txBox="1">
            <a:spLocks noChangeArrowheads="1"/>
          </p:cNvSpPr>
          <p:nvPr/>
        </p:nvSpPr>
        <p:spPr bwMode="auto">
          <a:xfrm>
            <a:off x="160338" y="77788"/>
            <a:ext cx="6707187" cy="471487"/>
          </a:xfrm>
          <a:prstGeom prst="rect">
            <a:avLst/>
          </a:prstGeom>
          <a:noFill/>
          <a:ln w="9525">
            <a:noFill/>
            <a:round/>
            <a:headEnd/>
            <a:tailEnd/>
          </a:ln>
        </p:spPr>
        <p:txBody>
          <a:bodyPr lIns="90000" tIns="45000" rIns="90000" bIns="45000">
            <a:prstTxWarp prst="textNoShape">
              <a:avLst/>
            </a:prstTxWarp>
          </a:bodyPr>
          <a:lstStyle/>
          <a:p>
            <a:pPr hangingPunct="1">
              <a:lnSpc>
                <a:spcPct val="10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en-US">
                <a:solidFill>
                  <a:srgbClr val="EC237A"/>
                </a:solidFill>
                <a:latin typeface="VistaSansAltLightIta" charset="0"/>
              </a:rPr>
              <a:t>The Alchemy of Innovation</a:t>
            </a:r>
          </a:p>
        </p:txBody>
      </p:sp>
    </p:spTree>
  </p:cSld>
  <p:clrMapOvr>
    <a:masterClrMapping/>
  </p:clrMapOvr>
  <p:transition spd="med">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3234" name="Text Box 1"/>
          <p:cNvSpPr txBox="1">
            <a:spLocks noChangeArrowheads="1"/>
          </p:cNvSpPr>
          <p:nvPr/>
        </p:nvSpPr>
        <p:spPr bwMode="auto">
          <a:xfrm>
            <a:off x="469900" y="2165350"/>
            <a:ext cx="8255000" cy="796925"/>
          </a:xfrm>
          <a:prstGeom prst="rect">
            <a:avLst/>
          </a:prstGeom>
          <a:noFill/>
          <a:ln w="9525">
            <a:noFill/>
            <a:round/>
            <a:headEnd/>
            <a:tailEnd/>
          </a:ln>
        </p:spPr>
        <p:txBody>
          <a:bodyPr lIns="90000" tIns="45000" rIns="90000" bIns="45000" anchor="ctr">
            <a:prstTxWarp prst="textNoShape">
              <a:avLst/>
            </a:prstTxWarp>
          </a:bodyPr>
          <a:lstStyle/>
          <a:p>
            <a:pPr hangingPunct="1">
              <a:lnSpc>
                <a:spcPct val="10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lang="en-US" sz="2000">
                <a:solidFill>
                  <a:srgbClr val="FFFFFF"/>
                </a:solidFill>
                <a:latin typeface="VistaSansAltLightIta" charset="0"/>
                <a:ea typeface="Helvetica;Arial" charset="0"/>
                <a:cs typeface="Helvetica;Arial" charset="0"/>
              </a:rPr>
              <a:t>“Opportunity is missed by most people because it is dressed in overalls and looks like work”.</a:t>
            </a:r>
          </a:p>
        </p:txBody>
      </p:sp>
    </p:spTree>
  </p:cSld>
  <p:clrMapOvr>
    <a:masterClrMapping/>
  </p:clrMapOvr>
  <p:transition spd="med">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0946" name="Text Box 1"/>
          <p:cNvSpPr txBox="1">
            <a:spLocks noChangeArrowheads="1"/>
          </p:cNvSpPr>
          <p:nvPr/>
        </p:nvSpPr>
        <p:spPr bwMode="auto">
          <a:xfrm>
            <a:off x="469900" y="1189038"/>
            <a:ext cx="8034338" cy="2986087"/>
          </a:xfrm>
          <a:prstGeom prst="rect">
            <a:avLst/>
          </a:prstGeom>
          <a:noFill/>
          <a:ln w="9525">
            <a:noFill/>
            <a:round/>
            <a:headEnd/>
            <a:tailEnd/>
          </a:ln>
        </p:spPr>
        <p:txBody>
          <a:bodyPr anchor="ctr">
            <a:prstTxWarp prst="textNoShape">
              <a:avLst/>
            </a:prstTxWarp>
          </a:bodyPr>
          <a:lstStyle/>
          <a:p>
            <a:pPr hangingPunct="1">
              <a:lnSpc>
                <a:spcPct val="100000"/>
              </a:lnSpc>
              <a:spcAft>
                <a:spcPts val="1425"/>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2000" dirty="0" smtClean="0">
                <a:solidFill>
                  <a:srgbClr val="262626"/>
                </a:solidFill>
                <a:latin typeface="VistaSansAltLightIta" charset="0"/>
              </a:rPr>
              <a:t>Ed’s Law of Inverse User Experience</a:t>
            </a:r>
          </a:p>
          <a:p>
            <a:pPr hangingPunct="1">
              <a:lnSpc>
                <a:spcPct val="100000"/>
              </a:lnSpc>
              <a:spcAft>
                <a:spcPts val="1425"/>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endParaRPr lang="en-US" sz="2000" dirty="0" smtClean="0">
              <a:solidFill>
                <a:srgbClr val="262626"/>
              </a:solidFill>
              <a:latin typeface="VistaSansAltLightIta" charset="0"/>
            </a:endParaRPr>
          </a:p>
          <a:p>
            <a:pPr hangingPunct="1">
              <a:lnSpc>
                <a:spcPct val="100000"/>
              </a:lnSpc>
              <a:spcAft>
                <a:spcPts val="1425"/>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2000" dirty="0" smtClean="0">
                <a:solidFill>
                  <a:srgbClr val="262626"/>
                </a:solidFill>
                <a:latin typeface="VistaSansAltLightIta" charset="0"/>
              </a:rPr>
              <a:t>The longer and harder and the more effort you put into something, the easier it appears to the user and the less time they think it took</a:t>
            </a:r>
            <a:endParaRPr lang="en-US" sz="2000" dirty="0">
              <a:solidFill>
                <a:srgbClr val="262626"/>
              </a:solidFill>
              <a:latin typeface="VistaSansAltLightIta" charset="0"/>
            </a:endParaRPr>
          </a:p>
        </p:txBody>
      </p:sp>
      <p:sp>
        <p:nvSpPr>
          <p:cNvPr id="210947" name="Text Box 2"/>
          <p:cNvSpPr txBox="1">
            <a:spLocks noChangeArrowheads="1"/>
          </p:cNvSpPr>
          <p:nvPr/>
        </p:nvSpPr>
        <p:spPr bwMode="auto">
          <a:xfrm>
            <a:off x="160338" y="77788"/>
            <a:ext cx="6707187" cy="471487"/>
          </a:xfrm>
          <a:prstGeom prst="rect">
            <a:avLst/>
          </a:prstGeom>
          <a:noFill/>
          <a:ln w="9525">
            <a:noFill/>
            <a:round/>
            <a:headEnd/>
            <a:tailEnd/>
          </a:ln>
        </p:spPr>
        <p:txBody>
          <a:bodyPr lIns="90000" tIns="45000" rIns="90000" bIns="45000">
            <a:prstTxWarp prst="textNoShape">
              <a:avLst/>
            </a:prstTxWarp>
          </a:bodyPr>
          <a:lstStyle/>
          <a:p>
            <a:pPr hangingPunct="1">
              <a:lnSpc>
                <a:spcPct val="10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en-US">
                <a:solidFill>
                  <a:srgbClr val="EC237A"/>
                </a:solidFill>
                <a:latin typeface="VistaSansAltLightIta" charset="0"/>
              </a:rPr>
              <a:t>The Alchemy of Innovation</a:t>
            </a:r>
          </a:p>
        </p:txBody>
      </p:sp>
    </p:spTree>
  </p:cSld>
  <p:clrMapOvr>
    <a:masterClrMapping/>
  </p:clrMapOvr>
  <p:transition spd="med">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0946" name="Text Box 1"/>
          <p:cNvSpPr txBox="1">
            <a:spLocks noChangeArrowheads="1"/>
          </p:cNvSpPr>
          <p:nvPr/>
        </p:nvSpPr>
        <p:spPr bwMode="auto">
          <a:xfrm>
            <a:off x="469900" y="1189038"/>
            <a:ext cx="8034338" cy="2986087"/>
          </a:xfrm>
          <a:prstGeom prst="rect">
            <a:avLst/>
          </a:prstGeom>
          <a:noFill/>
          <a:ln w="9525">
            <a:noFill/>
            <a:round/>
            <a:headEnd/>
            <a:tailEnd/>
          </a:ln>
        </p:spPr>
        <p:txBody>
          <a:bodyPr anchor="ctr">
            <a:prstTxWarp prst="textNoShape">
              <a:avLst/>
            </a:prstTxWarp>
          </a:bodyPr>
          <a:lstStyle/>
          <a:p>
            <a:pPr hangingPunct="1">
              <a:lnSpc>
                <a:spcPct val="100000"/>
              </a:lnSpc>
              <a:spcAft>
                <a:spcPts val="1425"/>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2000" dirty="0" smtClean="0">
                <a:solidFill>
                  <a:srgbClr val="262626"/>
                </a:solidFill>
                <a:latin typeface="VistaSansAltLightIta" charset="0"/>
              </a:rPr>
              <a:t>Stabilize. Optimize. Innovate</a:t>
            </a:r>
            <a:endParaRPr lang="en-US" sz="2000" dirty="0">
              <a:solidFill>
                <a:srgbClr val="262626"/>
              </a:solidFill>
              <a:latin typeface="VistaSansAltLightIta" charset="0"/>
            </a:endParaRPr>
          </a:p>
        </p:txBody>
      </p:sp>
      <p:sp>
        <p:nvSpPr>
          <p:cNvPr id="210947" name="Text Box 2"/>
          <p:cNvSpPr txBox="1">
            <a:spLocks noChangeArrowheads="1"/>
          </p:cNvSpPr>
          <p:nvPr/>
        </p:nvSpPr>
        <p:spPr bwMode="auto">
          <a:xfrm>
            <a:off x="160338" y="77788"/>
            <a:ext cx="6707187" cy="471487"/>
          </a:xfrm>
          <a:prstGeom prst="rect">
            <a:avLst/>
          </a:prstGeom>
          <a:noFill/>
          <a:ln w="9525">
            <a:noFill/>
            <a:round/>
            <a:headEnd/>
            <a:tailEnd/>
          </a:ln>
        </p:spPr>
        <p:txBody>
          <a:bodyPr lIns="90000" tIns="45000" rIns="90000" bIns="45000">
            <a:prstTxWarp prst="textNoShape">
              <a:avLst/>
            </a:prstTxWarp>
          </a:bodyPr>
          <a:lstStyle/>
          <a:p>
            <a:pPr hangingPunct="1">
              <a:lnSpc>
                <a:spcPct val="10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en-US">
                <a:solidFill>
                  <a:srgbClr val="EC237A"/>
                </a:solidFill>
                <a:latin typeface="VistaSansAltLightIta" charset="0"/>
              </a:rPr>
              <a:t>The Alchemy of Innovation</a:t>
            </a:r>
          </a:p>
        </p:txBody>
      </p:sp>
    </p:spTree>
  </p:cSld>
  <p:clrMapOvr>
    <a:masterClrMapping/>
  </p:clrMapOvr>
  <p:transition spd="med">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921000" y="1339850"/>
            <a:ext cx="3302000" cy="2463800"/>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282" name="Text Box 1"/>
          <p:cNvSpPr txBox="1">
            <a:spLocks noChangeArrowheads="1"/>
          </p:cNvSpPr>
          <p:nvPr/>
        </p:nvSpPr>
        <p:spPr bwMode="auto">
          <a:xfrm>
            <a:off x="679450" y="1809750"/>
            <a:ext cx="8229600" cy="857250"/>
          </a:xfrm>
          <a:prstGeom prst="rect">
            <a:avLst/>
          </a:prstGeom>
          <a:noFill/>
          <a:ln w="9525">
            <a:noFill/>
            <a:round/>
            <a:headEnd/>
            <a:tailEnd/>
          </a:ln>
        </p:spPr>
        <p:txBody>
          <a:bodyPr lIns="90000" tIns="45000" rIns="90000" bIns="45000">
            <a:prstTxWarp prst="textNoShape">
              <a:avLst/>
            </a:prstTxWarp>
          </a:bodyPr>
          <a:lstStyle/>
          <a:p>
            <a:pPr hangingPunct="1">
              <a:lnSpc>
                <a:spcPct val="10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lang="en-US" sz="4400">
                <a:solidFill>
                  <a:srgbClr val="FFFFFF"/>
                </a:solidFill>
                <a:latin typeface="VistaSansAltLightIta" charset="0"/>
              </a:rPr>
              <a:t>Who here is ready to be an alchemist?.</a:t>
            </a:r>
          </a:p>
        </p:txBody>
      </p:sp>
      <p:sp>
        <p:nvSpPr>
          <p:cNvPr id="225283" name="Text Box 2"/>
          <p:cNvSpPr txBox="1">
            <a:spLocks noChangeArrowheads="1"/>
          </p:cNvSpPr>
          <p:nvPr/>
        </p:nvSpPr>
        <p:spPr bwMode="auto">
          <a:xfrm>
            <a:off x="679450" y="2563813"/>
            <a:ext cx="4495800" cy="479425"/>
          </a:xfrm>
          <a:prstGeom prst="rect">
            <a:avLst/>
          </a:prstGeom>
          <a:noFill/>
          <a:ln w="9525">
            <a:noFill/>
            <a:round/>
            <a:headEnd/>
            <a:tailEnd/>
          </a:ln>
        </p:spPr>
        <p:txBody>
          <a:bodyPr wrap="none" anchor="ctr">
            <a:prstTxWarp prst="textNoShape">
              <a:avLst/>
            </a:prstTxWarp>
          </a:bodyPr>
          <a:lstStyle/>
          <a:p>
            <a:endParaRPr lang="en-US"/>
          </a:p>
        </p:txBody>
      </p:sp>
      <p:sp>
        <p:nvSpPr>
          <p:cNvPr id="225284" name="Text Box 3"/>
          <p:cNvSpPr txBox="1">
            <a:spLocks noChangeArrowheads="1"/>
          </p:cNvSpPr>
          <p:nvPr/>
        </p:nvSpPr>
        <p:spPr bwMode="auto">
          <a:xfrm>
            <a:off x="679450" y="3473450"/>
            <a:ext cx="4797425" cy="479425"/>
          </a:xfrm>
          <a:prstGeom prst="rect">
            <a:avLst/>
          </a:prstGeom>
          <a:noFill/>
          <a:ln w="9525">
            <a:noFill/>
            <a:round/>
            <a:headEnd/>
            <a:tailEnd/>
          </a:ln>
        </p:spPr>
        <p:txBody>
          <a:bodyPr>
            <a:prstTxWarp prst="textNoShape">
              <a:avLst/>
            </a:prstTxWarp>
          </a:bodyPr>
          <a:lstStyle/>
          <a:p>
            <a:pPr hangingPunct="1">
              <a:lnSpc>
                <a:spcPct val="100000"/>
              </a:lnSpc>
              <a:spcBef>
                <a:spcPts val="225"/>
              </a:spcBef>
              <a:tabLst>
                <a:tab pos="0" algn="l"/>
                <a:tab pos="457200" algn="l"/>
                <a:tab pos="914400" algn="l"/>
                <a:tab pos="1371600" algn="l"/>
                <a:tab pos="1828800" algn="l"/>
                <a:tab pos="2286000" algn="l"/>
                <a:tab pos="2743200" algn="l"/>
                <a:tab pos="3200400" algn="l"/>
                <a:tab pos="3657600" algn="l"/>
                <a:tab pos="4114800" algn="l"/>
                <a:tab pos="4572000" algn="l"/>
              </a:tabLst>
            </a:pPr>
            <a:r>
              <a:rPr lang="en-US" sz="1100" b="1" dirty="0" smtClean="0">
                <a:solidFill>
                  <a:srgbClr val="FFFFFF"/>
                </a:solidFill>
                <a:latin typeface="VistaSansReg" charset="0"/>
              </a:rPr>
              <a:t>Ed </a:t>
            </a:r>
            <a:r>
              <a:rPr lang="en-US" sz="1100" b="1" dirty="0" err="1">
                <a:solidFill>
                  <a:srgbClr val="FFFFFF"/>
                </a:solidFill>
                <a:latin typeface="VistaSansReg" charset="0"/>
              </a:rPr>
              <a:t>Wrenbeck</a:t>
            </a:r>
            <a:r>
              <a:rPr lang="en-US" sz="1100" b="1" dirty="0" smtClean="0">
                <a:solidFill>
                  <a:srgbClr val="FFFFFF"/>
                </a:solidFill>
                <a:latin typeface="VistaSansReg" charset="0"/>
              </a:rPr>
              <a:t> &lt;</a:t>
            </a:r>
            <a:r>
              <a:rPr lang="en-US" sz="1100" b="1" dirty="0" err="1" smtClean="0">
                <a:solidFill>
                  <a:srgbClr val="FFFFFF"/>
                </a:solidFill>
                <a:latin typeface="VistaSansReg" charset="0"/>
              </a:rPr>
              <a:t>ewrenbeck</a:t>
            </a:r>
            <a:r>
              <a:rPr lang="en-US" sz="1100" b="1" dirty="0" err="1">
                <a:solidFill>
                  <a:srgbClr val="FFFFFF"/>
                </a:solidFill>
                <a:latin typeface="VistaSansReg" charset="0"/>
              </a:rPr>
              <a:t>@</a:t>
            </a:r>
            <a:r>
              <a:rPr lang="en-US" sz="1100" b="1" dirty="0" err="1" smtClean="0">
                <a:solidFill>
                  <a:srgbClr val="FFFFFF"/>
                </a:solidFill>
                <a:latin typeface="VistaSansReg" charset="0"/>
              </a:rPr>
              <a:t>vectorform.com</a:t>
            </a:r>
            <a:r>
              <a:rPr lang="en-US" sz="1100" b="1" dirty="0" smtClean="0">
                <a:solidFill>
                  <a:srgbClr val="FFFFFF"/>
                </a:solidFill>
                <a:latin typeface="VistaSansReg" charset="0"/>
              </a:rPr>
              <a:t>&gt;</a:t>
            </a:r>
          </a:p>
          <a:p>
            <a:pPr hangingPunct="1">
              <a:lnSpc>
                <a:spcPct val="100000"/>
              </a:lnSpc>
              <a:spcBef>
                <a:spcPts val="225"/>
              </a:spcBef>
              <a:tabLst>
                <a:tab pos="0" algn="l"/>
                <a:tab pos="457200" algn="l"/>
                <a:tab pos="914400" algn="l"/>
                <a:tab pos="1371600" algn="l"/>
                <a:tab pos="1828800" algn="l"/>
                <a:tab pos="2286000" algn="l"/>
                <a:tab pos="2743200" algn="l"/>
                <a:tab pos="3200400" algn="l"/>
                <a:tab pos="3657600" algn="l"/>
                <a:tab pos="4114800" algn="l"/>
                <a:tab pos="4572000" algn="l"/>
              </a:tabLst>
            </a:pPr>
            <a:r>
              <a:rPr lang="en-US" sz="1100" b="1" dirty="0">
                <a:solidFill>
                  <a:srgbClr val="FFFFFF"/>
                </a:solidFill>
                <a:latin typeface="VistaSansBold" charset="0"/>
              </a:rPr>
              <a:t>Vectorform LLC</a:t>
            </a:r>
          </a:p>
          <a:p>
            <a:pPr hangingPunct="1">
              <a:lnSpc>
                <a:spcPct val="100000"/>
              </a:lnSpc>
              <a:spcBef>
                <a:spcPts val="225"/>
              </a:spcBef>
              <a:tabLst>
                <a:tab pos="0" algn="l"/>
                <a:tab pos="457200" algn="l"/>
                <a:tab pos="914400" algn="l"/>
                <a:tab pos="1371600" algn="l"/>
                <a:tab pos="1828800" algn="l"/>
                <a:tab pos="2286000" algn="l"/>
                <a:tab pos="2743200" algn="l"/>
                <a:tab pos="3200400" algn="l"/>
                <a:tab pos="3657600" algn="l"/>
                <a:tab pos="4114800" algn="l"/>
                <a:tab pos="4572000" algn="l"/>
              </a:tabLst>
            </a:pPr>
            <a:r>
              <a:rPr lang="en-US" sz="1100" b="1" dirty="0">
                <a:solidFill>
                  <a:srgbClr val="FFFFFF"/>
                </a:solidFill>
                <a:latin typeface="VistaSansReg" charset="0"/>
              </a:rPr>
              <a:t>123 W. Fifth St.</a:t>
            </a:r>
          </a:p>
          <a:p>
            <a:pPr hangingPunct="1">
              <a:lnSpc>
                <a:spcPct val="100000"/>
              </a:lnSpc>
              <a:spcBef>
                <a:spcPts val="225"/>
              </a:spcBef>
              <a:tabLst>
                <a:tab pos="0" algn="l"/>
                <a:tab pos="457200" algn="l"/>
                <a:tab pos="914400" algn="l"/>
                <a:tab pos="1371600" algn="l"/>
                <a:tab pos="1828800" algn="l"/>
                <a:tab pos="2286000" algn="l"/>
                <a:tab pos="2743200" algn="l"/>
                <a:tab pos="3200400" algn="l"/>
                <a:tab pos="3657600" algn="l"/>
                <a:tab pos="4114800" algn="l"/>
                <a:tab pos="4572000" algn="l"/>
              </a:tabLst>
            </a:pPr>
            <a:r>
              <a:rPr lang="en-US" sz="1100" b="1" dirty="0">
                <a:solidFill>
                  <a:srgbClr val="FFFFFF"/>
                </a:solidFill>
                <a:latin typeface="VistaSansReg" charset="0"/>
              </a:rPr>
              <a:t>Royal Oak, MI 48067, USA</a:t>
            </a:r>
          </a:p>
        </p:txBody>
      </p:sp>
    </p:spTree>
  </p:cSld>
  <p:clrMapOvr>
    <a:masterClrMapping/>
  </p:clrMapOvr>
  <p:transition spd="med">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8178" name="Text Box 1"/>
          <p:cNvSpPr txBox="1">
            <a:spLocks noChangeArrowheads="1"/>
          </p:cNvSpPr>
          <p:nvPr/>
        </p:nvSpPr>
        <p:spPr bwMode="auto">
          <a:xfrm>
            <a:off x="6161088" y="1176338"/>
            <a:ext cx="2562225" cy="3135312"/>
          </a:xfrm>
          <a:prstGeom prst="rect">
            <a:avLst/>
          </a:prstGeom>
          <a:noFill/>
          <a:ln w="9525">
            <a:noFill/>
            <a:round/>
            <a:headEnd/>
            <a:tailEnd/>
          </a:ln>
        </p:spPr>
        <p:txBody>
          <a:bodyPr>
            <a:prstTxWarp prst="textNoShape">
              <a:avLst/>
            </a:prstTxWarp>
          </a:bodyPr>
          <a:lstStyle/>
          <a:p>
            <a:pPr marL="115888" indent="-114300" hangingPunct="1">
              <a:lnSpc>
                <a:spcPct val="100000"/>
              </a:lnSpc>
              <a:spcBef>
                <a:spcPts val="213"/>
              </a:spcBef>
              <a:tabLst>
                <a:tab pos="0" algn="l"/>
                <a:tab pos="457200" algn="l"/>
                <a:tab pos="914400" algn="l"/>
                <a:tab pos="1371600" algn="l"/>
                <a:tab pos="1828800" algn="l"/>
                <a:tab pos="2286000" algn="l"/>
              </a:tabLst>
            </a:pPr>
            <a:r>
              <a:rPr lang="en-US" sz="1100">
                <a:solidFill>
                  <a:srgbClr val="262626"/>
                </a:solidFill>
                <a:latin typeface="VistaSansReg" charset="0"/>
              </a:rPr>
              <a:t>Vectorform’s work spans mobile, video game, desktop, online, in-vehicle, and next-generation platforms. Our award-winning expertise in creating cross-platform interactive experiences and our reputation as a tenacious, outcome-oriented partner is unmatched. </a:t>
            </a:r>
          </a:p>
          <a:p>
            <a:pPr marL="115888" indent="-114300" hangingPunct="1">
              <a:lnSpc>
                <a:spcPct val="100000"/>
              </a:lnSpc>
              <a:spcBef>
                <a:spcPts val="213"/>
              </a:spcBef>
              <a:tabLst>
                <a:tab pos="0" algn="l"/>
                <a:tab pos="457200" algn="l"/>
                <a:tab pos="914400" algn="l"/>
                <a:tab pos="1371600" algn="l"/>
                <a:tab pos="1828800" algn="l"/>
                <a:tab pos="2286000" algn="l"/>
              </a:tabLst>
            </a:pPr>
            <a:endParaRPr lang="en-US" sz="1100">
              <a:solidFill>
                <a:srgbClr val="262626"/>
              </a:solidFill>
              <a:latin typeface="VistaSansReg" charset="0"/>
            </a:endParaRPr>
          </a:p>
          <a:p>
            <a:pPr marL="115888" indent="-114300" hangingPunct="1">
              <a:lnSpc>
                <a:spcPct val="120000"/>
              </a:lnSpc>
              <a:spcBef>
                <a:spcPts val="213"/>
              </a:spcBef>
              <a:buClr>
                <a:srgbClr val="262626"/>
              </a:buClr>
              <a:buSzPct val="80000"/>
              <a:buFont typeface="Arial" pitchFamily="-112" charset="0"/>
              <a:buChar char="•"/>
              <a:tabLst>
                <a:tab pos="0" algn="l"/>
                <a:tab pos="457200" algn="l"/>
                <a:tab pos="914400" algn="l"/>
                <a:tab pos="1371600" algn="l"/>
                <a:tab pos="1828800" algn="l"/>
                <a:tab pos="2286000" algn="l"/>
              </a:tabLst>
            </a:pPr>
            <a:r>
              <a:rPr lang="en-US" sz="1100">
                <a:solidFill>
                  <a:srgbClr val="262626"/>
                </a:solidFill>
                <a:latin typeface="VistaSansReg" charset="0"/>
              </a:rPr>
              <a:t>Founded in 1999 in Detroit, MI </a:t>
            </a:r>
          </a:p>
          <a:p>
            <a:pPr marL="115888" indent="-114300" hangingPunct="1">
              <a:lnSpc>
                <a:spcPct val="120000"/>
              </a:lnSpc>
              <a:spcBef>
                <a:spcPts val="213"/>
              </a:spcBef>
              <a:buClr>
                <a:srgbClr val="262626"/>
              </a:buClr>
              <a:buSzPct val="80000"/>
              <a:buFont typeface="Arial" pitchFamily="-112" charset="0"/>
              <a:buChar char="•"/>
              <a:tabLst>
                <a:tab pos="0" algn="l"/>
                <a:tab pos="457200" algn="l"/>
                <a:tab pos="914400" algn="l"/>
                <a:tab pos="1371600" algn="l"/>
                <a:tab pos="1828800" algn="l"/>
                <a:tab pos="2286000" algn="l"/>
              </a:tabLst>
            </a:pPr>
            <a:r>
              <a:rPr lang="en-US" sz="1100">
                <a:solidFill>
                  <a:srgbClr val="262626"/>
                </a:solidFill>
                <a:latin typeface="VistaSansReg" charset="0"/>
              </a:rPr>
              <a:t>Owned and operated by managing partners Jason Vazzano, Kurt Steckling, and Karl Steckling </a:t>
            </a:r>
          </a:p>
          <a:p>
            <a:pPr marL="115888" indent="-114300" hangingPunct="1">
              <a:lnSpc>
                <a:spcPct val="120000"/>
              </a:lnSpc>
              <a:spcBef>
                <a:spcPts val="213"/>
              </a:spcBef>
              <a:buClr>
                <a:srgbClr val="262626"/>
              </a:buClr>
              <a:buSzPct val="80000"/>
              <a:buFont typeface="Arial" pitchFamily="-112" charset="0"/>
              <a:buChar char="•"/>
              <a:tabLst>
                <a:tab pos="0" algn="l"/>
                <a:tab pos="457200" algn="l"/>
                <a:tab pos="914400" algn="l"/>
                <a:tab pos="1371600" algn="l"/>
                <a:tab pos="1828800" algn="l"/>
                <a:tab pos="2286000" algn="l"/>
              </a:tabLst>
            </a:pPr>
            <a:r>
              <a:rPr lang="en-US" sz="1100">
                <a:solidFill>
                  <a:srgbClr val="262626"/>
                </a:solidFill>
                <a:latin typeface="VistaSansReg" charset="0"/>
              </a:rPr>
              <a:t>Global offices in Seattle, Detroit, New York, Munich, and Hyderabad </a:t>
            </a:r>
          </a:p>
          <a:p>
            <a:pPr marL="115888" indent="-114300" hangingPunct="1">
              <a:lnSpc>
                <a:spcPct val="120000"/>
              </a:lnSpc>
              <a:spcBef>
                <a:spcPts val="213"/>
              </a:spcBef>
              <a:buClr>
                <a:srgbClr val="262626"/>
              </a:buClr>
              <a:buSzPct val="80000"/>
              <a:buFont typeface="Arial" pitchFamily="-112" charset="0"/>
              <a:buChar char="•"/>
              <a:tabLst>
                <a:tab pos="0" algn="l"/>
                <a:tab pos="457200" algn="l"/>
                <a:tab pos="914400" algn="l"/>
                <a:tab pos="1371600" algn="l"/>
                <a:tab pos="1828800" algn="l"/>
                <a:tab pos="2286000" algn="l"/>
              </a:tabLst>
            </a:pPr>
            <a:r>
              <a:rPr lang="en-US" sz="1100">
                <a:solidFill>
                  <a:srgbClr val="262626"/>
                </a:solidFill>
                <a:latin typeface="VistaSansReg" charset="0"/>
              </a:rPr>
              <a:t>100+ employees </a:t>
            </a:r>
          </a:p>
        </p:txBody>
      </p:sp>
      <p:sp>
        <p:nvSpPr>
          <p:cNvPr id="178179" name="Text Box 2"/>
          <p:cNvSpPr txBox="1">
            <a:spLocks noChangeArrowheads="1"/>
          </p:cNvSpPr>
          <p:nvPr/>
        </p:nvSpPr>
        <p:spPr bwMode="auto">
          <a:xfrm>
            <a:off x="160338" y="77788"/>
            <a:ext cx="6707187" cy="471487"/>
          </a:xfrm>
          <a:prstGeom prst="rect">
            <a:avLst/>
          </a:prstGeom>
          <a:noFill/>
          <a:ln w="9525">
            <a:noFill/>
            <a:round/>
            <a:headEnd/>
            <a:tailEnd/>
          </a:ln>
        </p:spPr>
        <p:txBody>
          <a:bodyPr lIns="90000" tIns="45000" rIns="90000" bIns="45000">
            <a:prstTxWarp prst="textNoShape">
              <a:avLst/>
            </a:prstTxWarp>
          </a:bodyPr>
          <a:lstStyle/>
          <a:p>
            <a:pPr hangingPunct="1">
              <a:lnSpc>
                <a:spcPct val="10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en-US">
                <a:solidFill>
                  <a:srgbClr val="EC237A"/>
                </a:solidFill>
                <a:latin typeface="VistaSansAltLightIta" charset="0"/>
              </a:rPr>
              <a:t>About Vectorform</a:t>
            </a:r>
          </a:p>
        </p:txBody>
      </p:sp>
      <p:pic>
        <p:nvPicPr>
          <p:cNvPr id="178180" name="Picture 3"/>
          <p:cNvPicPr>
            <a:picLocks noChangeAspect="1" noChangeArrowheads="1"/>
          </p:cNvPicPr>
          <p:nvPr/>
        </p:nvPicPr>
        <p:blipFill>
          <a:blip r:embed="rId3"/>
          <a:srcRect/>
          <a:stretch>
            <a:fillRect/>
          </a:stretch>
        </p:blipFill>
        <p:spPr bwMode="auto">
          <a:xfrm>
            <a:off x="111125" y="577850"/>
            <a:ext cx="6164263" cy="3989388"/>
          </a:xfrm>
          <a:prstGeom prst="rect">
            <a:avLst/>
          </a:prstGeom>
          <a:noFill/>
          <a:ln w="9525">
            <a:noFill/>
            <a:round/>
            <a:headEnd/>
            <a:tailEnd/>
          </a:ln>
        </p:spPr>
      </p:pic>
    </p:spTree>
  </p:cSld>
  <p:clrMapOvr>
    <a:masterClrMapping/>
  </p:clrMapOvr>
  <p:transition spd="med">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Text Placeholder 7"/>
          <p:cNvSpPr>
            <a:spLocks noGrp="1"/>
          </p:cNvSpPr>
          <p:nvPr>
            <p:ph type="body" sz="quarter" idx="13"/>
          </p:nvPr>
        </p:nvSpPr>
        <p:spPr/>
        <p:txBody>
          <a:bodyPr/>
          <a:lstStyle/>
          <a:p>
            <a:pPr marL="0" indent="0">
              <a:lnSpc>
                <a:spcPct val="150000"/>
              </a:lnSpc>
              <a:buNone/>
            </a:pPr>
            <a:r>
              <a:rPr lang="en-US" dirty="0">
                <a:solidFill>
                  <a:srgbClr val="474747"/>
                </a:solidFill>
              </a:rPr>
              <a:t>Our principles of thought leadership, experimentation, and execution attract a wide spectrum of leaders in marketing, information and technology alike. We combine these principles to create conditions for “Cultivating Genius”.</a:t>
            </a:r>
          </a:p>
          <a:p>
            <a:pPr marL="0" indent="0">
              <a:lnSpc>
                <a:spcPct val="150000"/>
              </a:lnSpc>
              <a:buNone/>
            </a:pPr>
            <a:r>
              <a:rPr lang="en-US" dirty="0">
                <a:solidFill>
                  <a:srgbClr val="474747"/>
                </a:solidFill>
              </a:rPr>
              <a:t> </a:t>
            </a:r>
            <a:br>
              <a:rPr lang="en-US" dirty="0">
                <a:solidFill>
                  <a:srgbClr val="474747"/>
                </a:solidFill>
              </a:rPr>
            </a:br>
            <a:r>
              <a:rPr lang="en-US" dirty="0">
                <a:solidFill>
                  <a:srgbClr val="474747"/>
                </a:solidFill>
              </a:rPr>
              <a:t>Cultivating genius means delivering best-in-class contemporary insight to create game changing experiences for consumers. </a:t>
            </a:r>
          </a:p>
        </p:txBody>
      </p:sp>
      <p:sp>
        <p:nvSpPr>
          <p:cNvPr id="4" name="Title 3"/>
          <p:cNvSpPr>
            <a:spLocks noGrp="1"/>
          </p:cNvSpPr>
          <p:nvPr>
            <p:ph type="title"/>
          </p:nvPr>
        </p:nvSpPr>
        <p:spPr/>
        <p:txBody>
          <a:bodyPr>
            <a:normAutofit/>
          </a:bodyPr>
          <a:lstStyle/>
          <a:p>
            <a:r>
              <a:rPr lang="en-US" dirty="0"/>
              <a:t>Vectorform </a:t>
            </a:r>
            <a:r>
              <a:rPr lang="en-US" dirty="0" smtClean="0"/>
              <a:t>Culture</a:t>
            </a:r>
            <a:endParaRPr lang="en-US" dirty="0"/>
          </a:p>
        </p:txBody>
      </p:sp>
      <p:pic>
        <p:nvPicPr>
          <p:cNvPr id="7" name="Picture 6"/>
          <p:cNvPicPr>
            <a:picLocks noChangeAspect="1"/>
          </p:cNvPicPr>
          <p:nvPr/>
        </p:nvPicPr>
        <p:blipFill>
          <a:blip r:embed="rId3"/>
          <a:stretch>
            <a:fillRect/>
          </a:stretch>
        </p:blipFill>
        <p:spPr>
          <a:xfrm>
            <a:off x="3323981" y="430149"/>
            <a:ext cx="4365317" cy="4055520"/>
          </a:xfrm>
          <a:prstGeom prst="rect">
            <a:avLst/>
          </a:prstGeom>
        </p:spPr>
      </p:pic>
      <p:sp>
        <p:nvSpPr>
          <p:cNvPr id="10" name="Text Placeholder 7"/>
          <p:cNvSpPr txBox="1">
            <a:spLocks/>
          </p:cNvSpPr>
          <p:nvPr/>
        </p:nvSpPr>
        <p:spPr>
          <a:xfrm>
            <a:off x="6607196" y="424027"/>
            <a:ext cx="1524857" cy="1073053"/>
          </a:xfrm>
          <a:prstGeom prst="rect">
            <a:avLst/>
          </a:prstGeom>
        </p:spPr>
        <p:txBody>
          <a:bodyPr vert="horz" lIns="91440" tIns="45720" rIns="91440" bIns="45720" rtlCol="0">
            <a:noAutofit/>
          </a:bodyPr>
          <a:lstStyle>
            <a:lvl1pPr marL="115888" indent="-115888" algn="l" defTabSz="457200" rtl="0" eaLnBrk="1" latinLnBrk="0" hangingPunct="1">
              <a:spcBef>
                <a:spcPct val="20000"/>
              </a:spcBef>
              <a:buSzPct val="80000"/>
              <a:buFont typeface="Lucida Grande"/>
              <a:buChar char="+"/>
              <a:defRPr sz="850" kern="1200">
                <a:solidFill>
                  <a:srgbClr val="262626"/>
                </a:solidFill>
                <a:latin typeface="+mn-lt"/>
                <a:ea typeface="+mn-ea"/>
                <a:cs typeface="+mn-cs"/>
              </a:defRPr>
            </a:lvl1pPr>
            <a:lvl2pPr marL="569913" indent="-112713" algn="l" defTabSz="457200" rtl="0" eaLnBrk="1" latinLnBrk="0" hangingPunct="1">
              <a:spcBef>
                <a:spcPct val="20000"/>
              </a:spcBef>
              <a:buFont typeface="Arial"/>
              <a:buChar char="–"/>
              <a:defRPr sz="850" kern="1200">
                <a:solidFill>
                  <a:srgbClr val="262626"/>
                </a:solidFill>
                <a:latin typeface="+mn-lt"/>
                <a:ea typeface="+mn-ea"/>
                <a:cs typeface="+mn-cs"/>
              </a:defRPr>
            </a:lvl2pPr>
            <a:lvl3pPr marL="1025525" indent="-111125" algn="l" defTabSz="457200" rtl="0" eaLnBrk="1" latinLnBrk="0" hangingPunct="1">
              <a:spcBef>
                <a:spcPct val="20000"/>
              </a:spcBef>
              <a:buFont typeface="Arial"/>
              <a:buChar char="•"/>
              <a:defRPr sz="850" kern="1200">
                <a:solidFill>
                  <a:srgbClr val="262626"/>
                </a:solidFill>
                <a:latin typeface="+mn-lt"/>
                <a:ea typeface="+mn-ea"/>
                <a:cs typeface="+mn-cs"/>
              </a:defRPr>
            </a:lvl3pPr>
            <a:lvl4pPr marL="1487488" indent="-115888" algn="l" defTabSz="457200" rtl="0" eaLnBrk="1" latinLnBrk="0" hangingPunct="1">
              <a:spcBef>
                <a:spcPct val="20000"/>
              </a:spcBef>
              <a:buFont typeface="Arial"/>
              <a:buChar char="–"/>
              <a:defRPr sz="850" kern="1200">
                <a:solidFill>
                  <a:srgbClr val="262626"/>
                </a:solidFill>
                <a:latin typeface="+mn-lt"/>
                <a:ea typeface="+mn-ea"/>
                <a:cs typeface="+mn-cs"/>
              </a:defRPr>
            </a:lvl4pPr>
            <a:lvl5pPr marL="1943100" indent="-114300" algn="l" defTabSz="457200" rtl="0" eaLnBrk="1" latinLnBrk="0" hangingPunct="1">
              <a:spcBef>
                <a:spcPct val="20000"/>
              </a:spcBef>
              <a:buFont typeface="Arial"/>
              <a:buChar char="»"/>
              <a:defRPr sz="850" kern="1200">
                <a:solidFill>
                  <a:srgbClr val="262626"/>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50000"/>
              </a:lnSpc>
              <a:buFont typeface="Lucida Grande"/>
              <a:buNone/>
            </a:pPr>
            <a:r>
              <a:rPr lang="en-US" dirty="0" smtClean="0">
                <a:solidFill>
                  <a:srgbClr val="ECB139"/>
                </a:solidFill>
                <a:latin typeface="VistaSansBold"/>
                <a:cs typeface="VistaSansBold"/>
              </a:rPr>
              <a:t>THINK TANK</a:t>
            </a:r>
          </a:p>
          <a:p>
            <a:pPr marL="0" indent="0">
              <a:lnSpc>
                <a:spcPct val="150000"/>
              </a:lnSpc>
              <a:buFont typeface="Lucida Grande"/>
              <a:buNone/>
            </a:pPr>
            <a:r>
              <a:rPr lang="en-US" sz="650" dirty="0" smtClean="0">
                <a:solidFill>
                  <a:srgbClr val="474747"/>
                </a:solidFill>
              </a:rPr>
              <a:t>Relentlessly challenge</a:t>
            </a:r>
          </a:p>
          <a:p>
            <a:pPr marL="0" indent="0">
              <a:lnSpc>
                <a:spcPct val="150000"/>
              </a:lnSpc>
              <a:buFont typeface="Lucida Grande"/>
              <a:buNone/>
            </a:pPr>
            <a:r>
              <a:rPr lang="en-US" sz="650" dirty="0" smtClean="0">
                <a:solidFill>
                  <a:srgbClr val="474747"/>
                </a:solidFill>
              </a:rPr>
              <a:t>Tackle long-range </a:t>
            </a:r>
            <a:r>
              <a:rPr lang="en-US" sz="650" dirty="0">
                <a:solidFill>
                  <a:srgbClr val="474747"/>
                </a:solidFill>
              </a:rPr>
              <a:t>i</a:t>
            </a:r>
            <a:r>
              <a:rPr lang="en-US" sz="650" dirty="0" smtClean="0">
                <a:solidFill>
                  <a:srgbClr val="474747"/>
                </a:solidFill>
              </a:rPr>
              <a:t>ssues </a:t>
            </a:r>
          </a:p>
          <a:p>
            <a:pPr marL="0" indent="0">
              <a:lnSpc>
                <a:spcPct val="150000"/>
              </a:lnSpc>
              <a:buFont typeface="Lucida Grande"/>
              <a:buNone/>
            </a:pPr>
            <a:r>
              <a:rPr lang="en-US" sz="650" dirty="0" smtClean="0">
                <a:solidFill>
                  <a:srgbClr val="474747"/>
                </a:solidFill>
              </a:rPr>
              <a:t>Predict behavioral patterns</a:t>
            </a:r>
          </a:p>
          <a:p>
            <a:pPr marL="0" indent="0">
              <a:lnSpc>
                <a:spcPct val="150000"/>
              </a:lnSpc>
              <a:buFont typeface="Lucida Grande"/>
              <a:buNone/>
            </a:pPr>
            <a:r>
              <a:rPr lang="en-US" sz="650" dirty="0" smtClean="0">
                <a:solidFill>
                  <a:srgbClr val="474747"/>
                </a:solidFill>
              </a:rPr>
              <a:t>Stimulate fields of excellence</a:t>
            </a:r>
            <a:endParaRPr lang="en-US" sz="650" dirty="0">
              <a:solidFill>
                <a:srgbClr val="474747"/>
              </a:solidFill>
            </a:endParaRPr>
          </a:p>
        </p:txBody>
      </p:sp>
      <p:sp>
        <p:nvSpPr>
          <p:cNvPr id="11" name="Text Placeholder 7"/>
          <p:cNvSpPr txBox="1">
            <a:spLocks/>
          </p:cNvSpPr>
          <p:nvPr/>
        </p:nvSpPr>
        <p:spPr>
          <a:xfrm>
            <a:off x="7624504" y="3465872"/>
            <a:ext cx="1519495" cy="1073053"/>
          </a:xfrm>
          <a:prstGeom prst="rect">
            <a:avLst/>
          </a:prstGeom>
        </p:spPr>
        <p:txBody>
          <a:bodyPr vert="horz" lIns="91440" tIns="45720" rIns="91440" bIns="45720" rtlCol="0">
            <a:noAutofit/>
          </a:bodyPr>
          <a:lstStyle>
            <a:lvl1pPr marL="115888" indent="-115888" algn="l" defTabSz="457200" rtl="0" eaLnBrk="1" latinLnBrk="0" hangingPunct="1">
              <a:spcBef>
                <a:spcPct val="20000"/>
              </a:spcBef>
              <a:buSzPct val="80000"/>
              <a:buFont typeface="Lucida Grande"/>
              <a:buChar char="+"/>
              <a:defRPr sz="850" kern="1200">
                <a:solidFill>
                  <a:srgbClr val="262626"/>
                </a:solidFill>
                <a:latin typeface="+mn-lt"/>
                <a:ea typeface="+mn-ea"/>
                <a:cs typeface="+mn-cs"/>
              </a:defRPr>
            </a:lvl1pPr>
            <a:lvl2pPr marL="569913" indent="-112713" algn="l" defTabSz="457200" rtl="0" eaLnBrk="1" latinLnBrk="0" hangingPunct="1">
              <a:spcBef>
                <a:spcPct val="20000"/>
              </a:spcBef>
              <a:buFont typeface="Arial"/>
              <a:buChar char="–"/>
              <a:defRPr sz="850" kern="1200">
                <a:solidFill>
                  <a:srgbClr val="262626"/>
                </a:solidFill>
                <a:latin typeface="+mn-lt"/>
                <a:ea typeface="+mn-ea"/>
                <a:cs typeface="+mn-cs"/>
              </a:defRPr>
            </a:lvl2pPr>
            <a:lvl3pPr marL="1025525" indent="-111125" algn="l" defTabSz="457200" rtl="0" eaLnBrk="1" latinLnBrk="0" hangingPunct="1">
              <a:spcBef>
                <a:spcPct val="20000"/>
              </a:spcBef>
              <a:buFont typeface="Arial"/>
              <a:buChar char="•"/>
              <a:defRPr sz="850" kern="1200">
                <a:solidFill>
                  <a:srgbClr val="262626"/>
                </a:solidFill>
                <a:latin typeface="+mn-lt"/>
                <a:ea typeface="+mn-ea"/>
                <a:cs typeface="+mn-cs"/>
              </a:defRPr>
            </a:lvl3pPr>
            <a:lvl4pPr marL="1487488" indent="-115888" algn="l" defTabSz="457200" rtl="0" eaLnBrk="1" latinLnBrk="0" hangingPunct="1">
              <a:spcBef>
                <a:spcPct val="20000"/>
              </a:spcBef>
              <a:buFont typeface="Arial"/>
              <a:buChar char="–"/>
              <a:defRPr sz="850" kern="1200">
                <a:solidFill>
                  <a:srgbClr val="262626"/>
                </a:solidFill>
                <a:latin typeface="+mn-lt"/>
                <a:ea typeface="+mn-ea"/>
                <a:cs typeface="+mn-cs"/>
              </a:defRPr>
            </a:lvl4pPr>
            <a:lvl5pPr marL="1943100" indent="-114300" algn="l" defTabSz="457200" rtl="0" eaLnBrk="1" latinLnBrk="0" hangingPunct="1">
              <a:spcBef>
                <a:spcPct val="20000"/>
              </a:spcBef>
              <a:buFont typeface="Arial"/>
              <a:buChar char="»"/>
              <a:defRPr sz="850" kern="1200">
                <a:solidFill>
                  <a:srgbClr val="262626"/>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50000"/>
              </a:lnSpc>
              <a:buFont typeface="Lucida Grande"/>
              <a:buNone/>
            </a:pPr>
            <a:r>
              <a:rPr lang="en-US" dirty="0" smtClean="0">
                <a:solidFill>
                  <a:srgbClr val="88C4DD"/>
                </a:solidFill>
                <a:latin typeface="VistaSansBold"/>
                <a:cs typeface="VistaSansBold"/>
              </a:rPr>
              <a:t>STUDIO</a:t>
            </a:r>
          </a:p>
          <a:p>
            <a:pPr marL="0" indent="0">
              <a:lnSpc>
                <a:spcPct val="150000"/>
              </a:lnSpc>
              <a:buFont typeface="Lucida Grande"/>
              <a:buNone/>
            </a:pPr>
            <a:r>
              <a:rPr lang="en-US" sz="650" dirty="0" smtClean="0">
                <a:solidFill>
                  <a:srgbClr val="474747"/>
                </a:solidFill>
              </a:rPr>
              <a:t>Evolve human experience</a:t>
            </a:r>
          </a:p>
          <a:p>
            <a:pPr marL="0" indent="0">
              <a:lnSpc>
                <a:spcPct val="150000"/>
              </a:lnSpc>
              <a:buFont typeface="Lucida Grande"/>
              <a:buNone/>
            </a:pPr>
            <a:r>
              <a:rPr lang="en-US" sz="650" dirty="0" smtClean="0">
                <a:solidFill>
                  <a:srgbClr val="474747"/>
                </a:solidFill>
              </a:rPr>
              <a:t>Create new modes of expression</a:t>
            </a:r>
          </a:p>
          <a:p>
            <a:pPr marL="0" indent="0">
              <a:lnSpc>
                <a:spcPct val="150000"/>
              </a:lnSpc>
              <a:buFont typeface="Lucida Grande"/>
              <a:buNone/>
            </a:pPr>
            <a:r>
              <a:rPr lang="en-US" sz="650" dirty="0" smtClean="0">
                <a:solidFill>
                  <a:srgbClr val="474747"/>
                </a:solidFill>
              </a:rPr>
              <a:t>Progress development and delivery</a:t>
            </a:r>
          </a:p>
          <a:p>
            <a:pPr marL="0" indent="0">
              <a:lnSpc>
                <a:spcPct val="150000"/>
              </a:lnSpc>
              <a:buFont typeface="Lucida Grande"/>
              <a:buNone/>
            </a:pPr>
            <a:r>
              <a:rPr lang="en-US" sz="650" dirty="0" smtClean="0">
                <a:solidFill>
                  <a:srgbClr val="474747"/>
                </a:solidFill>
              </a:rPr>
              <a:t>Empower Excellence</a:t>
            </a:r>
            <a:endParaRPr lang="en-US" sz="650" dirty="0">
              <a:solidFill>
                <a:srgbClr val="474747"/>
              </a:solidFill>
            </a:endParaRPr>
          </a:p>
        </p:txBody>
      </p:sp>
      <p:sp>
        <p:nvSpPr>
          <p:cNvPr id="12" name="Text Placeholder 7"/>
          <p:cNvSpPr txBox="1">
            <a:spLocks/>
          </p:cNvSpPr>
          <p:nvPr/>
        </p:nvSpPr>
        <p:spPr>
          <a:xfrm>
            <a:off x="3747334" y="1160866"/>
            <a:ext cx="1524857" cy="1073053"/>
          </a:xfrm>
          <a:prstGeom prst="rect">
            <a:avLst/>
          </a:prstGeom>
        </p:spPr>
        <p:txBody>
          <a:bodyPr vert="horz" lIns="91440" tIns="45720" rIns="91440" bIns="45720" rtlCol="0">
            <a:noAutofit/>
          </a:bodyPr>
          <a:lstStyle>
            <a:lvl1pPr marL="115888" indent="-115888" algn="l" defTabSz="457200" rtl="0" eaLnBrk="1" latinLnBrk="0" hangingPunct="1">
              <a:spcBef>
                <a:spcPct val="20000"/>
              </a:spcBef>
              <a:buSzPct val="80000"/>
              <a:buFont typeface="Lucida Grande"/>
              <a:buChar char="+"/>
              <a:defRPr sz="850" kern="1200">
                <a:solidFill>
                  <a:srgbClr val="262626"/>
                </a:solidFill>
                <a:latin typeface="+mn-lt"/>
                <a:ea typeface="+mn-ea"/>
                <a:cs typeface="+mn-cs"/>
              </a:defRPr>
            </a:lvl1pPr>
            <a:lvl2pPr marL="569913" indent="-112713" algn="l" defTabSz="457200" rtl="0" eaLnBrk="1" latinLnBrk="0" hangingPunct="1">
              <a:spcBef>
                <a:spcPct val="20000"/>
              </a:spcBef>
              <a:buFont typeface="Arial"/>
              <a:buChar char="–"/>
              <a:defRPr sz="850" kern="1200">
                <a:solidFill>
                  <a:srgbClr val="262626"/>
                </a:solidFill>
                <a:latin typeface="+mn-lt"/>
                <a:ea typeface="+mn-ea"/>
                <a:cs typeface="+mn-cs"/>
              </a:defRPr>
            </a:lvl2pPr>
            <a:lvl3pPr marL="1025525" indent="-111125" algn="l" defTabSz="457200" rtl="0" eaLnBrk="1" latinLnBrk="0" hangingPunct="1">
              <a:spcBef>
                <a:spcPct val="20000"/>
              </a:spcBef>
              <a:buFont typeface="Arial"/>
              <a:buChar char="•"/>
              <a:defRPr sz="850" kern="1200">
                <a:solidFill>
                  <a:srgbClr val="262626"/>
                </a:solidFill>
                <a:latin typeface="+mn-lt"/>
                <a:ea typeface="+mn-ea"/>
                <a:cs typeface="+mn-cs"/>
              </a:defRPr>
            </a:lvl3pPr>
            <a:lvl4pPr marL="1487488" indent="-115888" algn="l" defTabSz="457200" rtl="0" eaLnBrk="1" latinLnBrk="0" hangingPunct="1">
              <a:spcBef>
                <a:spcPct val="20000"/>
              </a:spcBef>
              <a:buFont typeface="Arial"/>
              <a:buChar char="–"/>
              <a:defRPr sz="850" kern="1200">
                <a:solidFill>
                  <a:srgbClr val="262626"/>
                </a:solidFill>
                <a:latin typeface="+mn-lt"/>
                <a:ea typeface="+mn-ea"/>
                <a:cs typeface="+mn-cs"/>
              </a:defRPr>
            </a:lvl4pPr>
            <a:lvl5pPr marL="1943100" indent="-114300" algn="l" defTabSz="457200" rtl="0" eaLnBrk="1" latinLnBrk="0" hangingPunct="1">
              <a:spcBef>
                <a:spcPct val="20000"/>
              </a:spcBef>
              <a:buFont typeface="Arial"/>
              <a:buChar char="»"/>
              <a:defRPr sz="850" kern="1200">
                <a:solidFill>
                  <a:srgbClr val="262626"/>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50000"/>
              </a:lnSpc>
              <a:buFont typeface="Lucida Grande"/>
              <a:buNone/>
            </a:pPr>
            <a:r>
              <a:rPr lang="en-US" dirty="0" smtClean="0">
                <a:solidFill>
                  <a:srgbClr val="003A5C"/>
                </a:solidFill>
                <a:latin typeface="VistaSansBold"/>
                <a:cs typeface="VistaSansBold"/>
              </a:rPr>
              <a:t>LAB</a:t>
            </a:r>
          </a:p>
          <a:p>
            <a:pPr marL="0" indent="0">
              <a:lnSpc>
                <a:spcPct val="150000"/>
              </a:lnSpc>
              <a:buFont typeface="Lucida Grande"/>
              <a:buNone/>
            </a:pPr>
            <a:r>
              <a:rPr lang="en-US" sz="650" dirty="0" smtClean="0">
                <a:solidFill>
                  <a:srgbClr val="474747"/>
                </a:solidFill>
              </a:rPr>
              <a:t>Invent and evaluate</a:t>
            </a:r>
          </a:p>
          <a:p>
            <a:pPr marL="0" indent="0">
              <a:lnSpc>
                <a:spcPct val="150000"/>
              </a:lnSpc>
              <a:buFont typeface="Lucida Grande"/>
              <a:buNone/>
            </a:pPr>
            <a:r>
              <a:rPr lang="en-US" sz="650" dirty="0" smtClean="0">
                <a:solidFill>
                  <a:srgbClr val="474747"/>
                </a:solidFill>
              </a:rPr>
              <a:t>Prove concepts</a:t>
            </a:r>
          </a:p>
          <a:p>
            <a:pPr marL="0" indent="0">
              <a:lnSpc>
                <a:spcPct val="150000"/>
              </a:lnSpc>
              <a:buFont typeface="Lucida Grande"/>
              <a:buNone/>
            </a:pPr>
            <a:r>
              <a:rPr lang="en-US" sz="650" dirty="0" smtClean="0">
                <a:solidFill>
                  <a:srgbClr val="474747"/>
                </a:solidFill>
              </a:rPr>
              <a:t>Build powerful new tools</a:t>
            </a:r>
          </a:p>
          <a:p>
            <a:pPr marL="0" indent="0">
              <a:lnSpc>
                <a:spcPct val="150000"/>
              </a:lnSpc>
              <a:buFont typeface="Lucida Grande"/>
              <a:buNone/>
            </a:pPr>
            <a:r>
              <a:rPr lang="en-US" sz="650" dirty="0" smtClean="0">
                <a:solidFill>
                  <a:srgbClr val="474747"/>
                </a:solidFill>
              </a:rPr>
              <a:t>Hardcore engineering</a:t>
            </a:r>
            <a:endParaRPr lang="en-US" sz="650" dirty="0">
              <a:solidFill>
                <a:srgbClr val="474747"/>
              </a:solidFill>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869731501"/>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80226" name="Picture 1"/>
          <p:cNvPicPr>
            <a:picLocks noChangeAspect="1" noChangeArrowheads="1"/>
          </p:cNvPicPr>
          <p:nvPr/>
        </p:nvPicPr>
        <p:blipFill>
          <a:blip r:embed="rId3"/>
          <a:srcRect b="7260"/>
          <a:stretch>
            <a:fillRect/>
          </a:stretch>
        </p:blipFill>
        <p:spPr bwMode="auto">
          <a:xfrm>
            <a:off x="0" y="0"/>
            <a:ext cx="2382838" cy="5143500"/>
          </a:xfrm>
          <a:prstGeom prst="rect">
            <a:avLst/>
          </a:prstGeom>
          <a:noFill/>
          <a:ln w="9525">
            <a:noFill/>
            <a:round/>
            <a:headEnd/>
            <a:tailEnd/>
          </a:ln>
        </p:spPr>
      </p:pic>
      <p:sp>
        <p:nvSpPr>
          <p:cNvPr id="180227" name="Text Box 2"/>
          <p:cNvSpPr txBox="1">
            <a:spLocks noChangeArrowheads="1"/>
          </p:cNvSpPr>
          <p:nvPr/>
        </p:nvSpPr>
        <p:spPr bwMode="auto">
          <a:xfrm>
            <a:off x="3165475" y="673100"/>
            <a:ext cx="5557838" cy="3629025"/>
          </a:xfrm>
          <a:prstGeom prst="rect">
            <a:avLst/>
          </a:prstGeom>
          <a:noFill/>
          <a:ln w="9525">
            <a:noFill/>
            <a:round/>
            <a:headEnd/>
            <a:tailEnd/>
          </a:ln>
        </p:spPr>
        <p:txBody>
          <a:bodyPr lIns="90000" tIns="45000" rIns="90000" bIns="45000" anchor="ctr">
            <a:prstTxWarp prst="textNoShape">
              <a:avLst/>
            </a:prstTxWarp>
          </a:bodyPr>
          <a:lstStyle/>
          <a:p>
            <a:pPr hangingPunct="1">
              <a:lnSpc>
                <a:spcPct val="13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4400" dirty="0">
                <a:solidFill>
                  <a:srgbClr val="000000"/>
                </a:solidFill>
                <a:latin typeface="VistaSansAltLightIta" charset="0"/>
              </a:rPr>
              <a:t>Edward </a:t>
            </a:r>
            <a:r>
              <a:rPr lang="en-US" sz="4400" dirty="0" err="1">
                <a:solidFill>
                  <a:srgbClr val="000000"/>
                </a:solidFill>
                <a:latin typeface="VistaSansAltLightIta" charset="0"/>
              </a:rPr>
              <a:t>Wrenbeck</a:t>
            </a:r>
            <a:r>
              <a:rPr lang="en-US" sz="4400" dirty="0" smtClean="0">
                <a:solidFill>
                  <a:srgbClr val="000000"/>
                </a:solidFill>
                <a:latin typeface="VistaSansAltLightIta" charset="0"/>
              </a:rPr>
              <a:t/>
            </a:r>
            <a:br>
              <a:rPr lang="en-US" sz="4400" dirty="0" smtClean="0">
                <a:solidFill>
                  <a:srgbClr val="000000"/>
                </a:solidFill>
                <a:latin typeface="VistaSansAltLightIta" charset="0"/>
              </a:rPr>
            </a:br>
            <a:r>
              <a:rPr lang="en-US" sz="1200" dirty="0" smtClean="0">
                <a:solidFill>
                  <a:srgbClr val="EC237A"/>
                </a:solidFill>
                <a:latin typeface="VistaSansReg" charset="0"/>
              </a:rPr>
              <a:t>CHIEF TECHNOLOGY OFFICER </a:t>
            </a:r>
            <a:r>
              <a:rPr lang="en-US" sz="1200" dirty="0">
                <a:solidFill>
                  <a:srgbClr val="EC237A"/>
                </a:solidFill>
                <a:latin typeface="VistaSansReg" charset="0"/>
              </a:rPr>
              <a:t>| VECTORFORM</a:t>
            </a:r>
          </a:p>
        </p:txBody>
      </p:sp>
      <p:pic>
        <p:nvPicPr>
          <p:cNvPr id="180228" name="Picture 3"/>
          <p:cNvPicPr>
            <a:picLocks noChangeAspect="1" noChangeArrowheads="1"/>
          </p:cNvPicPr>
          <p:nvPr/>
        </p:nvPicPr>
        <p:blipFill>
          <a:blip r:embed="rId4"/>
          <a:srcRect/>
          <a:stretch>
            <a:fillRect/>
          </a:stretch>
        </p:blipFill>
        <p:spPr bwMode="auto">
          <a:xfrm>
            <a:off x="1077913" y="1657350"/>
            <a:ext cx="1828800" cy="1828800"/>
          </a:xfrm>
          <a:prstGeom prst="rect">
            <a:avLst/>
          </a:prstGeom>
          <a:noFill/>
          <a:ln w="9525">
            <a:noFill/>
            <a:round/>
            <a:headEnd/>
            <a:tailEnd/>
          </a:ln>
        </p:spPr>
      </p:pic>
    </p:spTree>
  </p:cSld>
  <p:clrMapOvr>
    <a:masterClrMapping/>
  </p:clrMapOvr>
  <p:transition spd="med">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82274" name="Picture 1"/>
          <p:cNvPicPr>
            <a:picLocks noChangeAspect="1" noChangeArrowheads="1"/>
          </p:cNvPicPr>
          <p:nvPr/>
        </p:nvPicPr>
        <p:blipFill>
          <a:blip r:embed="rId3"/>
          <a:srcRect/>
          <a:stretch>
            <a:fillRect/>
          </a:stretch>
        </p:blipFill>
        <p:spPr bwMode="auto">
          <a:xfrm>
            <a:off x="0" y="0"/>
            <a:ext cx="9144000" cy="5143500"/>
          </a:xfrm>
          <a:prstGeom prst="rect">
            <a:avLst/>
          </a:prstGeom>
          <a:noFill/>
          <a:ln w="9525">
            <a:noFill/>
            <a:round/>
            <a:headEnd/>
            <a:tailEnd/>
          </a:ln>
        </p:spPr>
      </p:pic>
      <p:sp>
        <p:nvSpPr>
          <p:cNvPr id="182275" name="Text Box 2"/>
          <p:cNvSpPr txBox="1">
            <a:spLocks noChangeArrowheads="1"/>
          </p:cNvSpPr>
          <p:nvPr/>
        </p:nvSpPr>
        <p:spPr bwMode="auto">
          <a:xfrm>
            <a:off x="469900" y="757238"/>
            <a:ext cx="8255000" cy="3629025"/>
          </a:xfrm>
          <a:prstGeom prst="rect">
            <a:avLst/>
          </a:prstGeom>
          <a:noFill/>
          <a:ln w="9525">
            <a:noFill/>
            <a:round/>
            <a:headEnd/>
            <a:tailEnd/>
          </a:ln>
        </p:spPr>
        <p:txBody>
          <a:bodyPr lIns="90000" tIns="45000" rIns="90000" bIns="45000" anchor="ctr">
            <a:prstTxWarp prst="textNoShape">
              <a:avLst/>
            </a:prstTxWarp>
          </a:bodyPr>
          <a:lstStyle/>
          <a:p>
            <a:pPr hangingPunct="1">
              <a:lnSpc>
                <a:spcPct val="13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endParaRPr lang="en-US" sz="1200" b="1">
              <a:solidFill>
                <a:srgbClr val="FFFFFF"/>
              </a:solidFill>
              <a:latin typeface="VistaSansReg" charset="0"/>
            </a:endParaRPr>
          </a:p>
        </p:txBody>
      </p:sp>
      <p:sp>
        <p:nvSpPr>
          <p:cNvPr id="4" name="Rectangle 3"/>
          <p:cNvSpPr/>
          <p:nvPr/>
        </p:nvSpPr>
        <p:spPr>
          <a:xfrm>
            <a:off x="609600" y="2419350"/>
            <a:ext cx="4343400" cy="938719"/>
          </a:xfrm>
          <a:prstGeom prst="rect">
            <a:avLst/>
          </a:prstGeom>
        </p:spPr>
        <p:txBody>
          <a:bodyPr wrap="square">
            <a:spAutoFit/>
          </a:bodyPr>
          <a:lstStyle/>
          <a:p>
            <a:pPr hangingPunct="1">
              <a:lnSpc>
                <a:spcPct val="13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lang="en-US" sz="4400" dirty="0" smtClean="0">
                <a:solidFill>
                  <a:srgbClr val="FFFFFF"/>
                </a:solidFill>
                <a:latin typeface="VistaSansAltLightIta" charset="0"/>
              </a:rPr>
              <a:t>Alchemist</a:t>
            </a:r>
            <a:endParaRPr lang="en-US" sz="4400" b="1" dirty="0">
              <a:solidFill>
                <a:srgbClr val="FFFFFF"/>
              </a:solidFill>
              <a:latin typeface="VistaSansReg" charset="0"/>
            </a:endParaRPr>
          </a:p>
        </p:txBody>
      </p:sp>
    </p:spTree>
  </p:cSld>
  <p:clrMapOvr>
    <a:masterClrMapping/>
  </p:clrMapOvr>
  <p:transition spd="med">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22" name="Text Box 1"/>
          <p:cNvSpPr txBox="1">
            <a:spLocks noChangeArrowheads="1"/>
          </p:cNvSpPr>
          <p:nvPr/>
        </p:nvSpPr>
        <p:spPr bwMode="auto">
          <a:xfrm>
            <a:off x="469900" y="1189038"/>
            <a:ext cx="8034338" cy="2986087"/>
          </a:xfrm>
          <a:prstGeom prst="rect">
            <a:avLst/>
          </a:prstGeom>
          <a:noFill/>
          <a:ln w="9525">
            <a:noFill/>
            <a:round/>
            <a:headEnd/>
            <a:tailEnd/>
          </a:ln>
        </p:spPr>
        <p:txBody>
          <a:bodyPr anchor="ctr">
            <a:prstTxWarp prst="textNoShape">
              <a:avLst/>
            </a:prstTxWarp>
          </a:bodyPr>
          <a:lstStyle/>
          <a:p>
            <a:r>
              <a:rPr lang="en-US" sz="2000">
                <a:solidFill>
                  <a:srgbClr val="000000"/>
                </a:solidFill>
                <a:latin typeface="Times New Roman" pitchFamily="-112" charset="0"/>
              </a:rPr>
              <a:t>“A seemingly </a:t>
            </a:r>
            <a:r>
              <a:rPr lang="en-US" sz="2000" b="1">
                <a:solidFill>
                  <a:srgbClr val="000000"/>
                </a:solidFill>
                <a:latin typeface="Times New Roman" pitchFamily="-112" charset="0"/>
              </a:rPr>
              <a:t>magical </a:t>
            </a:r>
            <a:r>
              <a:rPr lang="en-US" sz="2000">
                <a:solidFill>
                  <a:srgbClr val="000000"/>
                </a:solidFill>
                <a:latin typeface="Times New Roman" pitchFamily="-112" charset="0"/>
              </a:rPr>
              <a:t>process of transformation, creation or combination.”</a:t>
            </a:r>
          </a:p>
          <a:p>
            <a:endParaRPr lang="en-US" sz="2000">
              <a:solidFill>
                <a:srgbClr val="000000"/>
              </a:solidFill>
              <a:latin typeface="Times New Roman" pitchFamily="-112" charset="0"/>
            </a:endParaRPr>
          </a:p>
          <a:p>
            <a:r>
              <a:rPr lang="en-US" sz="2000">
                <a:solidFill>
                  <a:srgbClr val="000000"/>
                </a:solidFill>
                <a:latin typeface="Times New Roman" pitchFamily="-112" charset="0"/>
              </a:rPr>
              <a:t>“The process of taking something ordinary and turning it into some extraordinary, sometimes in a way that cannot be explained.”</a:t>
            </a:r>
          </a:p>
          <a:p>
            <a:endParaRPr lang="en-US" sz="2000">
              <a:solidFill>
                <a:srgbClr val="000000"/>
              </a:solidFill>
              <a:latin typeface="Times New Roman" pitchFamily="-112" charset="0"/>
            </a:endParaRPr>
          </a:p>
        </p:txBody>
      </p:sp>
      <p:sp>
        <p:nvSpPr>
          <p:cNvPr id="184323" name="Text Box 2"/>
          <p:cNvSpPr txBox="1">
            <a:spLocks noChangeArrowheads="1"/>
          </p:cNvSpPr>
          <p:nvPr/>
        </p:nvSpPr>
        <p:spPr bwMode="auto">
          <a:xfrm>
            <a:off x="160338" y="77788"/>
            <a:ext cx="6707187" cy="471487"/>
          </a:xfrm>
          <a:prstGeom prst="rect">
            <a:avLst/>
          </a:prstGeom>
          <a:noFill/>
          <a:ln w="9525">
            <a:noFill/>
            <a:round/>
            <a:headEnd/>
            <a:tailEnd/>
          </a:ln>
        </p:spPr>
        <p:txBody>
          <a:bodyPr lIns="90000" tIns="45000" rIns="90000" bIns="45000">
            <a:prstTxWarp prst="textNoShape">
              <a:avLst/>
            </a:prstTxWarp>
          </a:bodyPr>
          <a:lstStyle/>
          <a:p>
            <a:pPr hangingPunct="1">
              <a:lnSpc>
                <a:spcPct val="10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en-US">
                <a:solidFill>
                  <a:srgbClr val="EC237A"/>
                </a:solidFill>
                <a:latin typeface="VistaSansAltLightIta" charset="0"/>
              </a:rPr>
              <a:t>The Alchemy of Innovation</a:t>
            </a:r>
          </a:p>
        </p:txBody>
      </p:sp>
      <p:sp>
        <p:nvSpPr>
          <p:cNvPr id="184324" name="TextBox 3"/>
          <p:cNvSpPr txBox="1">
            <a:spLocks noChangeArrowheads="1"/>
          </p:cNvSpPr>
          <p:nvPr/>
        </p:nvSpPr>
        <p:spPr bwMode="auto">
          <a:xfrm>
            <a:off x="8413750" y="2540000"/>
            <a:ext cx="184150" cy="352425"/>
          </a:xfrm>
          <a:prstGeom prst="rect">
            <a:avLst/>
          </a:prstGeom>
          <a:noFill/>
          <a:ln w="9525">
            <a:noFill/>
            <a:miter lim="800000"/>
            <a:headEnd/>
            <a:tailEnd/>
          </a:ln>
        </p:spPr>
        <p:txBody>
          <a:bodyPr wrap="none">
            <a:prstTxWarp prst="textNoShape">
              <a:avLst/>
            </a:prstTxWarp>
            <a:spAutoFit/>
          </a:bodyPr>
          <a:lstStyle/>
          <a:p>
            <a:endParaRPr lang="en-US"/>
          </a:p>
        </p:txBody>
      </p:sp>
    </p:spTree>
  </p:cSld>
  <p:clrMapOvr>
    <a:masterClrMapping/>
  </p:clrMapOvr>
  <p:transition spd="med">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86370" name="Picture 1"/>
          <p:cNvPicPr>
            <a:picLocks noChangeAspect="1" noChangeArrowheads="1"/>
          </p:cNvPicPr>
          <p:nvPr/>
        </p:nvPicPr>
        <p:blipFill>
          <a:blip r:embed="rId3"/>
          <a:srcRect/>
          <a:stretch>
            <a:fillRect/>
          </a:stretch>
        </p:blipFill>
        <p:spPr bwMode="auto">
          <a:xfrm>
            <a:off x="0" y="0"/>
            <a:ext cx="9144000" cy="5143500"/>
          </a:xfrm>
          <a:prstGeom prst="rect">
            <a:avLst/>
          </a:prstGeom>
          <a:noFill/>
          <a:ln w="9525">
            <a:noFill/>
            <a:round/>
            <a:headEnd/>
            <a:tailEnd/>
          </a:ln>
        </p:spPr>
      </p:pic>
      <p:sp>
        <p:nvSpPr>
          <p:cNvPr id="186371" name="Text Box 2"/>
          <p:cNvSpPr txBox="1">
            <a:spLocks noChangeArrowheads="1"/>
          </p:cNvSpPr>
          <p:nvPr/>
        </p:nvSpPr>
        <p:spPr bwMode="auto">
          <a:xfrm>
            <a:off x="469900" y="757238"/>
            <a:ext cx="8255000" cy="3629025"/>
          </a:xfrm>
          <a:prstGeom prst="rect">
            <a:avLst/>
          </a:prstGeom>
          <a:noFill/>
          <a:ln w="9525">
            <a:noFill/>
            <a:round/>
            <a:headEnd/>
            <a:tailEnd/>
          </a:ln>
        </p:spPr>
        <p:txBody>
          <a:bodyPr lIns="90000" tIns="45000" rIns="90000" bIns="45000" anchor="ctr">
            <a:prstTxWarp prst="textNoShape">
              <a:avLst/>
            </a:prstTxWarp>
          </a:bodyPr>
          <a:lstStyle/>
          <a:p>
            <a:pPr hangingPunct="1">
              <a:lnSpc>
                <a:spcPct val="13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lang="en-US" sz="4400" dirty="0" smtClean="0">
                <a:solidFill>
                  <a:srgbClr val="FFFFFF"/>
                </a:solidFill>
                <a:latin typeface="VistaSansAltLightIta" charset="0"/>
              </a:rPr>
              <a:t>Outsource</a:t>
            </a:r>
            <a:br>
              <a:rPr lang="en-US" sz="4400" dirty="0" smtClean="0">
                <a:solidFill>
                  <a:srgbClr val="FFFFFF"/>
                </a:solidFill>
                <a:latin typeface="VistaSansAltLightIta" charset="0"/>
              </a:rPr>
            </a:br>
            <a:r>
              <a:rPr lang="en-US" sz="1200" b="1" dirty="0" smtClean="0">
                <a:solidFill>
                  <a:srgbClr val="FFFFFF"/>
                </a:solidFill>
                <a:latin typeface="VistaSansReg" charset="0"/>
              </a:rPr>
              <a:t>AKA Jumping </a:t>
            </a:r>
            <a:r>
              <a:rPr lang="en-US" sz="1200" b="1" dirty="0">
                <a:solidFill>
                  <a:srgbClr val="FFFFFF"/>
                </a:solidFill>
                <a:latin typeface="VistaSansReg" charset="0"/>
              </a:rPr>
              <a:t>the shark</a:t>
            </a:r>
          </a:p>
        </p:txBody>
      </p:sp>
    </p:spTree>
  </p:cSld>
  <p:clrMapOvr>
    <a:masterClrMapping/>
  </p:clrMapOvr>
  <p:transition spd="med">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0466" name="Text Box 1"/>
          <p:cNvSpPr txBox="1">
            <a:spLocks noChangeArrowheads="1"/>
          </p:cNvSpPr>
          <p:nvPr/>
        </p:nvSpPr>
        <p:spPr bwMode="auto">
          <a:xfrm>
            <a:off x="469900" y="1452563"/>
            <a:ext cx="8255000" cy="796925"/>
          </a:xfrm>
          <a:prstGeom prst="rect">
            <a:avLst/>
          </a:prstGeom>
          <a:noFill/>
          <a:ln w="9525">
            <a:noFill/>
            <a:round/>
            <a:headEnd/>
            <a:tailEnd/>
          </a:ln>
        </p:spPr>
        <p:txBody>
          <a:bodyPr lIns="90000" tIns="45000" rIns="90000" bIns="45000" anchor="ctr">
            <a:prstTxWarp prst="textNoShape">
              <a:avLst/>
            </a:prstTxWarp>
          </a:bodyPr>
          <a:lstStyle/>
          <a:p>
            <a:pPr hangingPunct="1">
              <a:lnSpc>
                <a:spcPct val="10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lang="en-US" sz="2000">
                <a:solidFill>
                  <a:srgbClr val="FFFFFF"/>
                </a:solidFill>
                <a:latin typeface="VistaSansAltLightIta" charset="0"/>
              </a:rPr>
              <a:t>Research shows that “Large companies in active sectors facing rapid technological change more often run a VC program”.</a:t>
            </a:r>
          </a:p>
        </p:txBody>
      </p:sp>
      <p:sp>
        <p:nvSpPr>
          <p:cNvPr id="190467" name="Text Box 2"/>
          <p:cNvSpPr txBox="1">
            <a:spLocks noChangeArrowheads="1"/>
          </p:cNvSpPr>
          <p:nvPr/>
        </p:nvSpPr>
        <p:spPr bwMode="auto">
          <a:xfrm>
            <a:off x="392113" y="2894013"/>
            <a:ext cx="8255000" cy="796925"/>
          </a:xfrm>
          <a:prstGeom prst="rect">
            <a:avLst/>
          </a:prstGeom>
          <a:noFill/>
          <a:ln w="9525">
            <a:noFill/>
            <a:round/>
            <a:headEnd/>
            <a:tailEnd/>
          </a:ln>
        </p:spPr>
        <p:txBody>
          <a:bodyPr lIns="90000" tIns="45000" rIns="90000" bIns="45000" anchor="ctr">
            <a:prstTxWarp prst="textNoShape">
              <a:avLst/>
            </a:prstTxWarp>
          </a:bodyPr>
          <a:lstStyle/>
          <a:p>
            <a:pPr hangingPunct="1">
              <a:lnSpc>
                <a:spcPct val="10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lang="en-US" sz="2000">
                <a:solidFill>
                  <a:srgbClr val="FFFFFF"/>
                </a:solidFill>
                <a:latin typeface="VistaSansAltLightIta" charset="0"/>
              </a:rPr>
              <a:t>Another factor is “Innovation performance relative to the company’s aspirations is an important driver of the decision to run a VC program”.</a:t>
            </a:r>
          </a:p>
        </p:txBody>
      </p:sp>
    </p:spTree>
  </p:cSld>
  <p:clrMapOvr>
    <a:masterClrMapping/>
  </p:clrMapOvr>
  <p:transition spd="med">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VistaSansReg"/>
        <a:ea typeface="Arial Unicode MS"/>
        <a:cs typeface="Arial Unicode MS"/>
      </a:majorFont>
      <a:minorFont>
        <a:latin typeface="VistaSansReg"/>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12" charset="0"/>
          <a:buNone/>
          <a:tabLst/>
          <a:defRPr kumimoji="0" lang="en-GB" sz="1800" b="0" i="0" u="none" strike="noStrike" cap="none" normalizeH="0" baseline="0">
            <a:ln>
              <a:noFill/>
            </a:ln>
            <a:effectLst/>
            <a:latin typeface="Arial" pitchFamily="-112"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12" charset="0"/>
          <a:buNone/>
          <a:tabLst/>
          <a:defRPr kumimoji="0" lang="en-GB" sz="1800" b="0" i="0" u="none" strike="noStrike" cap="none" normalizeH="0" baseline="0">
            <a:ln>
              <a:noFill/>
            </a:ln>
            <a:effectLst/>
            <a:latin typeface="Arial" pitchFamily="-112"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9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VistaSansReg"/>
        <a:ea typeface="Arial Unicode MS"/>
        <a:cs typeface="Arial Unicode MS"/>
      </a:majorFont>
      <a:minorFont>
        <a:latin typeface="VistaSansReg"/>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12" charset="0"/>
          <a:buNone/>
          <a:tabLst/>
          <a:defRPr kumimoji="0" lang="en-GB" sz="1800" b="0" i="0" u="none" strike="noStrike" cap="none" normalizeH="0" baseline="0">
            <a:ln>
              <a:noFill/>
            </a:ln>
            <a:effectLst/>
            <a:latin typeface="Arial" pitchFamily="-112"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12" charset="0"/>
          <a:buNone/>
          <a:tabLst/>
          <a:defRPr kumimoji="0" lang="en-GB" sz="1800" b="0" i="0" u="none" strike="noStrike" cap="none" normalizeH="0" baseline="0">
            <a:ln>
              <a:noFill/>
            </a:ln>
            <a:effectLst/>
            <a:latin typeface="Arial" pitchFamily="-112"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0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VistaSansReg"/>
        <a:ea typeface="Arial Unicode MS"/>
        <a:cs typeface="Arial Unicode MS"/>
      </a:majorFont>
      <a:minorFont>
        <a:latin typeface="VistaSansReg"/>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12" charset="0"/>
          <a:buNone/>
          <a:tabLst/>
          <a:defRPr kumimoji="0" lang="en-GB" sz="1800" b="0" i="0" u="none" strike="noStrike" cap="none" normalizeH="0" baseline="0">
            <a:ln>
              <a:noFill/>
            </a:ln>
            <a:effectLst/>
            <a:latin typeface="Arial" pitchFamily="-112"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12" charset="0"/>
          <a:buNone/>
          <a:tabLst/>
          <a:defRPr kumimoji="0" lang="en-GB" sz="1800" b="0" i="0" u="none" strike="noStrike" cap="none" normalizeH="0" baseline="0">
            <a:ln>
              <a:noFill/>
            </a:ln>
            <a:effectLst/>
            <a:latin typeface="Arial" pitchFamily="-112"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1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VistaSansReg"/>
        <a:ea typeface="Arial Unicode MS"/>
        <a:cs typeface="Arial Unicode MS"/>
      </a:majorFont>
      <a:minorFont>
        <a:latin typeface="VistaSansReg"/>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12" charset="0"/>
          <a:buNone/>
          <a:tabLst/>
          <a:defRPr kumimoji="0" lang="en-GB" sz="1800" b="0" i="0" u="none" strike="noStrike" cap="none" normalizeH="0" baseline="0">
            <a:ln>
              <a:noFill/>
            </a:ln>
            <a:effectLst/>
            <a:latin typeface="Arial" pitchFamily="-112"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12" charset="0"/>
          <a:buNone/>
          <a:tabLst/>
          <a:defRPr kumimoji="0" lang="en-GB" sz="1800" b="0" i="0" u="none" strike="noStrike" cap="none" normalizeH="0" baseline="0">
            <a:ln>
              <a:noFill/>
            </a:ln>
            <a:effectLst/>
            <a:latin typeface="Arial" pitchFamily="-112"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2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VistaSansReg"/>
        <a:ea typeface="Arial Unicode MS"/>
        <a:cs typeface="Arial Unicode MS"/>
      </a:majorFont>
      <a:minorFont>
        <a:latin typeface="VistaSansReg"/>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12" charset="0"/>
          <a:buNone/>
          <a:tabLst/>
          <a:defRPr kumimoji="0" lang="en-GB" sz="1800" b="0" i="0" u="none" strike="noStrike" cap="none" normalizeH="0" baseline="0">
            <a:ln>
              <a:noFill/>
            </a:ln>
            <a:effectLst/>
            <a:latin typeface="Arial" pitchFamily="-112"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12" charset="0"/>
          <a:buNone/>
          <a:tabLst/>
          <a:defRPr kumimoji="0" lang="en-GB" sz="1800" b="0" i="0" u="none" strike="noStrike" cap="none" normalizeH="0" baseline="0">
            <a:ln>
              <a:noFill/>
            </a:ln>
            <a:effectLst/>
            <a:latin typeface="Arial" pitchFamily="-112"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3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VistaSansReg"/>
        <a:ea typeface="Arial Unicode MS"/>
        <a:cs typeface="Arial Unicode MS"/>
      </a:majorFont>
      <a:minorFont>
        <a:latin typeface="VistaSansReg"/>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12" charset="0"/>
          <a:buNone/>
          <a:tabLst/>
          <a:defRPr kumimoji="0" lang="en-GB" sz="1800" b="0" i="0" u="none" strike="noStrike" cap="none" normalizeH="0" baseline="0">
            <a:ln>
              <a:noFill/>
            </a:ln>
            <a:effectLst/>
            <a:latin typeface="Arial" pitchFamily="-112"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12" charset="0"/>
          <a:buNone/>
          <a:tabLst/>
          <a:defRPr kumimoji="0" lang="en-GB" sz="1800" b="0" i="0" u="none" strike="noStrike" cap="none" normalizeH="0" baseline="0">
            <a:ln>
              <a:noFill/>
            </a:ln>
            <a:effectLst/>
            <a:latin typeface="Arial" pitchFamily="-112"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VistaSansReg"/>
        <a:ea typeface="Arial Unicode MS"/>
        <a:cs typeface="Arial Unicode MS"/>
      </a:majorFont>
      <a:minorFont>
        <a:latin typeface="VistaSansReg"/>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12" charset="0"/>
          <a:buNone/>
          <a:tabLst/>
          <a:defRPr kumimoji="0" lang="en-GB" sz="1800" b="0" i="0" u="none" strike="noStrike" cap="none" normalizeH="0" baseline="0">
            <a:ln>
              <a:noFill/>
            </a:ln>
            <a:effectLst/>
            <a:latin typeface="Arial" pitchFamily="-112"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12" charset="0"/>
          <a:buNone/>
          <a:tabLst/>
          <a:defRPr kumimoji="0" lang="en-GB" sz="1800" b="0" i="0" u="none" strike="noStrike" cap="none" normalizeH="0" baseline="0">
            <a:ln>
              <a:noFill/>
            </a:ln>
            <a:effectLst/>
            <a:latin typeface="Arial" pitchFamily="-112"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VistaSansReg"/>
        <a:ea typeface="Arial Unicode MS"/>
        <a:cs typeface="Arial Unicode MS"/>
      </a:majorFont>
      <a:minorFont>
        <a:latin typeface="VistaSansReg"/>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12" charset="0"/>
          <a:buNone/>
          <a:tabLst/>
          <a:defRPr kumimoji="0" lang="en-GB" sz="1800" b="0" i="0" u="none" strike="noStrike" cap="none" normalizeH="0" baseline="0">
            <a:ln>
              <a:noFill/>
            </a:ln>
            <a:effectLst/>
            <a:latin typeface="Arial" pitchFamily="-112"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12" charset="0"/>
          <a:buNone/>
          <a:tabLst/>
          <a:defRPr kumimoji="0" lang="en-GB" sz="1800" b="0" i="0" u="none" strike="noStrike" cap="none" normalizeH="0" baseline="0">
            <a:ln>
              <a:noFill/>
            </a:ln>
            <a:effectLst/>
            <a:latin typeface="Arial" pitchFamily="-112"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VistaSansReg"/>
        <a:ea typeface="Arial Unicode MS"/>
        <a:cs typeface="Arial Unicode MS"/>
      </a:majorFont>
      <a:minorFont>
        <a:latin typeface="VistaSansReg"/>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12" charset="0"/>
          <a:buNone/>
          <a:tabLst/>
          <a:defRPr kumimoji="0" lang="en-GB" sz="1800" b="0" i="0" u="none" strike="noStrike" cap="none" normalizeH="0" baseline="0">
            <a:ln>
              <a:noFill/>
            </a:ln>
            <a:effectLst/>
            <a:latin typeface="Arial" pitchFamily="-112"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12" charset="0"/>
          <a:buNone/>
          <a:tabLst/>
          <a:defRPr kumimoji="0" lang="en-GB" sz="1800" b="0" i="0" u="none" strike="noStrike" cap="none" normalizeH="0" baseline="0">
            <a:ln>
              <a:noFill/>
            </a:ln>
            <a:effectLst/>
            <a:latin typeface="Arial" pitchFamily="-112"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VistaSansReg"/>
        <a:ea typeface="Arial Unicode MS"/>
        <a:cs typeface="Arial Unicode MS"/>
      </a:majorFont>
      <a:minorFont>
        <a:latin typeface="VistaSansReg"/>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12" charset="0"/>
          <a:buNone/>
          <a:tabLst/>
          <a:defRPr kumimoji="0" lang="en-GB" sz="1800" b="0" i="0" u="none" strike="noStrike" cap="none" normalizeH="0" baseline="0">
            <a:ln>
              <a:noFill/>
            </a:ln>
            <a:effectLst/>
            <a:latin typeface="Arial" pitchFamily="-112"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12" charset="0"/>
          <a:buNone/>
          <a:tabLst/>
          <a:defRPr kumimoji="0" lang="en-GB" sz="1800" b="0" i="0" u="none" strike="noStrike" cap="none" normalizeH="0" baseline="0">
            <a:ln>
              <a:noFill/>
            </a:ln>
            <a:effectLst/>
            <a:latin typeface="Arial" pitchFamily="-112"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VistaSansReg"/>
        <a:ea typeface="Arial Unicode MS"/>
        <a:cs typeface="Arial Unicode MS"/>
      </a:majorFont>
      <a:minorFont>
        <a:latin typeface="VistaSansReg"/>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12" charset="0"/>
          <a:buNone/>
          <a:tabLst/>
          <a:defRPr kumimoji="0" lang="en-GB" sz="1800" b="0" i="0" u="none" strike="noStrike" cap="none" normalizeH="0" baseline="0">
            <a:ln>
              <a:noFill/>
            </a:ln>
            <a:effectLst/>
            <a:latin typeface="Arial" pitchFamily="-112"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12" charset="0"/>
          <a:buNone/>
          <a:tabLst/>
          <a:defRPr kumimoji="0" lang="en-GB" sz="1800" b="0" i="0" u="none" strike="noStrike" cap="none" normalizeH="0" baseline="0">
            <a:ln>
              <a:noFill/>
            </a:ln>
            <a:effectLst/>
            <a:latin typeface="Arial" pitchFamily="-112"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VistaSansReg"/>
        <a:ea typeface="Arial Unicode MS"/>
        <a:cs typeface="Arial Unicode MS"/>
      </a:majorFont>
      <a:minorFont>
        <a:latin typeface="VistaSansReg"/>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12" charset="0"/>
          <a:buNone/>
          <a:tabLst/>
          <a:defRPr kumimoji="0" lang="en-GB" sz="1800" b="0" i="0" u="none" strike="noStrike" cap="none" normalizeH="0" baseline="0">
            <a:ln>
              <a:noFill/>
            </a:ln>
            <a:effectLst/>
            <a:latin typeface="Arial" pitchFamily="-112"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12" charset="0"/>
          <a:buNone/>
          <a:tabLst/>
          <a:defRPr kumimoji="0" lang="en-GB" sz="1800" b="0" i="0" u="none" strike="noStrike" cap="none" normalizeH="0" baseline="0">
            <a:ln>
              <a:noFill/>
            </a:ln>
            <a:effectLst/>
            <a:latin typeface="Arial" pitchFamily="-112"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7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VistaSansReg"/>
        <a:ea typeface="Arial Unicode MS"/>
        <a:cs typeface="Arial Unicode MS"/>
      </a:majorFont>
      <a:minorFont>
        <a:latin typeface="VistaSansReg"/>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12" charset="0"/>
          <a:buNone/>
          <a:tabLst/>
          <a:defRPr kumimoji="0" lang="en-GB" sz="1800" b="0" i="0" u="none" strike="noStrike" cap="none" normalizeH="0" baseline="0">
            <a:ln>
              <a:noFill/>
            </a:ln>
            <a:effectLst/>
            <a:latin typeface="Arial" pitchFamily="-112"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12" charset="0"/>
          <a:buNone/>
          <a:tabLst/>
          <a:defRPr kumimoji="0" lang="en-GB" sz="1800" b="0" i="0" u="none" strike="noStrike" cap="none" normalizeH="0" baseline="0">
            <a:ln>
              <a:noFill/>
            </a:ln>
            <a:effectLst/>
            <a:latin typeface="Arial" pitchFamily="-112"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8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VistaSansReg"/>
        <a:ea typeface="Arial Unicode MS"/>
        <a:cs typeface="Arial Unicode MS"/>
      </a:majorFont>
      <a:minorFont>
        <a:latin typeface="VistaSansReg"/>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12" charset="0"/>
          <a:buNone/>
          <a:tabLst/>
          <a:defRPr kumimoji="0" lang="en-GB" sz="1800" b="0" i="0" u="none" strike="noStrike" cap="none" normalizeH="0" baseline="0">
            <a:ln>
              <a:noFill/>
            </a:ln>
            <a:effectLst/>
            <a:latin typeface="Arial" pitchFamily="-112"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12" charset="0"/>
          <a:buNone/>
          <a:tabLst/>
          <a:defRPr kumimoji="0" lang="en-GB" sz="1800" b="0" i="0" u="none" strike="noStrike" cap="none" normalizeH="0" baseline="0">
            <a:ln>
              <a:noFill/>
            </a:ln>
            <a:effectLst/>
            <a:latin typeface="Arial" pitchFamily="-112"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1134</TotalTime>
  <Words>4946</Words>
  <Application>Microsoft Macintosh PowerPoint</Application>
  <PresentationFormat>On-screen Show (16:9)</PresentationFormat>
  <Paragraphs>414</Paragraphs>
  <Slides>29</Slides>
  <Notes>29</Notes>
  <HiddenSlides>0</HiddenSlides>
  <MMClips>0</MMClips>
  <ScaleCrop>false</ScaleCrop>
  <HeadingPairs>
    <vt:vector size="4" baseType="variant">
      <vt:variant>
        <vt:lpstr>Design Template</vt:lpstr>
      </vt:variant>
      <vt:variant>
        <vt:i4>14</vt:i4>
      </vt:variant>
      <vt:variant>
        <vt:lpstr>Slide Titles</vt:lpstr>
      </vt:variant>
      <vt:variant>
        <vt:i4>29</vt:i4>
      </vt:variant>
    </vt:vector>
  </HeadingPairs>
  <TitlesOfParts>
    <vt:vector size="43" baseType="lpstr">
      <vt:lpstr>Office Theme</vt:lpstr>
      <vt:lpstr>1_Office Theme</vt:lpstr>
      <vt:lpstr>2_Office Theme</vt:lpstr>
      <vt:lpstr>3_Office Theme</vt:lpstr>
      <vt:lpstr>4_Office Theme</vt:lpstr>
      <vt:lpstr>5_Office Theme</vt:lpstr>
      <vt:lpstr>6_Office Theme</vt:lpstr>
      <vt:lpstr>7_Office Theme</vt:lpstr>
      <vt:lpstr>8_Office Theme</vt:lpstr>
      <vt:lpstr>9_Office Theme</vt:lpstr>
      <vt:lpstr>10_Office Theme</vt:lpstr>
      <vt:lpstr>11_Office Theme</vt:lpstr>
      <vt:lpstr>12_Office Theme</vt:lpstr>
      <vt:lpstr>13_Office Theme</vt:lpstr>
      <vt:lpstr>Slide 1</vt:lpstr>
      <vt:lpstr>Slide 2</vt:lpstr>
      <vt:lpstr>Slide 3</vt:lpstr>
      <vt:lpstr>Vectorform Culture</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
  <dc:creator/>
  <cp:keywords/>
  <dc:description/>
  <cp:lastModifiedBy>Vectorform</cp:lastModifiedBy>
  <cp:revision>60</cp:revision>
  <cp:lastPrinted>1601-01-01T00:00:00Z</cp:lastPrinted>
  <dcterms:created xsi:type="dcterms:W3CDTF">2014-10-30T19:26:03Z</dcterms:created>
  <dcterms:modified xsi:type="dcterms:W3CDTF">2014-10-30T19:45:53Z</dcterms:modified>
</cp:coreProperties>
</file>